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 bookmarkIdSeed="3">
  <p:sldMasterIdLst>
    <p:sldMasterId id="2147483648" r:id="rId60"/>
  </p:sldMasterIdLst>
  <p:notesMasterIdLst>
    <p:notesMasterId r:id="rId99"/>
  </p:notesMasterIdLst>
  <p:sldIdLst>
    <p:sldId id="2546" r:id="rId61"/>
    <p:sldId id="2524" r:id="rId62"/>
    <p:sldId id="2527" r:id="rId63"/>
    <p:sldId id="2531" r:id="rId64"/>
    <p:sldId id="2548" r:id="rId65"/>
    <p:sldId id="2541" r:id="rId66"/>
    <p:sldId id="2532" r:id="rId67"/>
    <p:sldId id="2469" r:id="rId68"/>
    <p:sldId id="2533" r:id="rId69"/>
    <p:sldId id="2534" r:id="rId70"/>
    <p:sldId id="2566" r:id="rId71"/>
    <p:sldId id="2567" r:id="rId72"/>
    <p:sldId id="2568" r:id="rId73"/>
    <p:sldId id="2535" r:id="rId74"/>
    <p:sldId id="2544" r:id="rId75"/>
    <p:sldId id="2549" r:id="rId76"/>
    <p:sldId id="2551" r:id="rId77"/>
    <p:sldId id="2550" r:id="rId78"/>
    <p:sldId id="2553" r:id="rId79"/>
    <p:sldId id="2552" r:id="rId80"/>
    <p:sldId id="2560" r:id="rId81"/>
    <p:sldId id="2563" r:id="rId82"/>
    <p:sldId id="2561" r:id="rId83"/>
    <p:sldId id="2562" r:id="rId84"/>
    <p:sldId id="2554" r:id="rId85"/>
    <p:sldId id="2555" r:id="rId86"/>
    <p:sldId id="2556" r:id="rId87"/>
    <p:sldId id="2557" r:id="rId88"/>
    <p:sldId id="2558" r:id="rId89"/>
    <p:sldId id="2559" r:id="rId90"/>
    <p:sldId id="2564" r:id="rId91"/>
    <p:sldId id="2565" r:id="rId92"/>
    <p:sldId id="2543" r:id="rId93"/>
    <p:sldId id="2537" r:id="rId94"/>
    <p:sldId id="2542" r:id="rId95"/>
    <p:sldId id="2539" r:id="rId96"/>
    <p:sldId id="2545" r:id="rId97"/>
    <p:sldId id="253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4" autoAdjust="0"/>
    <p:restoredTop sz="94674"/>
  </p:normalViewPr>
  <p:slideViewPr>
    <p:cSldViewPr snapToGrid="0" snapToObjects="1" showGuides="1">
      <p:cViewPr varScale="1">
        <p:scale>
          <a:sx n="74" d="100"/>
          <a:sy n="74" d="100"/>
        </p:scale>
        <p:origin x="336" y="5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3.xml"/><Relationship Id="rId68" Type="http://schemas.openxmlformats.org/officeDocument/2006/relationships/slide" Target="slides/slide8.xml"/><Relationship Id="rId84" Type="http://schemas.openxmlformats.org/officeDocument/2006/relationships/slide" Target="slides/slide24.xml"/><Relationship Id="rId89" Type="http://schemas.openxmlformats.org/officeDocument/2006/relationships/slide" Target="slides/slide29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14.xml"/><Relationship Id="rId79" Type="http://schemas.openxmlformats.org/officeDocument/2006/relationships/slide" Target="slides/slide19.xml"/><Relationship Id="rId102" Type="http://schemas.openxmlformats.org/officeDocument/2006/relationships/viewProps" Target="viewProps.xml"/><Relationship Id="rId5" Type="http://schemas.openxmlformats.org/officeDocument/2006/relationships/customXml" Target="../customXml/item5.xml"/><Relationship Id="rId90" Type="http://schemas.openxmlformats.org/officeDocument/2006/relationships/slide" Target="slides/slide30.xml"/><Relationship Id="rId95" Type="http://schemas.openxmlformats.org/officeDocument/2006/relationships/slide" Target="slides/slide3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" Target="slides/slide4.xml"/><Relationship Id="rId69" Type="http://schemas.openxmlformats.org/officeDocument/2006/relationships/slide" Target="slides/slide9.xml"/><Relationship Id="rId80" Type="http://schemas.openxmlformats.org/officeDocument/2006/relationships/slide" Target="slides/slide20.xml"/><Relationship Id="rId85" Type="http://schemas.openxmlformats.org/officeDocument/2006/relationships/slide" Target="slides/slide2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7.xml"/><Relationship Id="rId103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" Target="slides/slide2.xml"/><Relationship Id="rId70" Type="http://schemas.openxmlformats.org/officeDocument/2006/relationships/slide" Target="slides/slide10.xml"/><Relationship Id="rId75" Type="http://schemas.openxmlformats.org/officeDocument/2006/relationships/slide" Target="slides/slide15.xml"/><Relationship Id="rId83" Type="http://schemas.openxmlformats.org/officeDocument/2006/relationships/slide" Target="slides/slide23.xml"/><Relationship Id="rId88" Type="http://schemas.openxmlformats.org/officeDocument/2006/relationships/slide" Target="slides/slide28.xml"/><Relationship Id="rId91" Type="http://schemas.openxmlformats.org/officeDocument/2006/relationships/slide" Target="slides/slide31.xml"/><Relationship Id="rId96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Master" Target="slideMasters/slideMaster1.xml"/><Relationship Id="rId65" Type="http://schemas.openxmlformats.org/officeDocument/2006/relationships/slide" Target="slides/slide5.xml"/><Relationship Id="rId73" Type="http://schemas.openxmlformats.org/officeDocument/2006/relationships/slide" Target="slides/slide13.xml"/><Relationship Id="rId78" Type="http://schemas.openxmlformats.org/officeDocument/2006/relationships/slide" Target="slides/slide18.xml"/><Relationship Id="rId81" Type="http://schemas.openxmlformats.org/officeDocument/2006/relationships/slide" Target="slides/slide21.xml"/><Relationship Id="rId86" Type="http://schemas.openxmlformats.org/officeDocument/2006/relationships/slide" Target="slides/slide26.xml"/><Relationship Id="rId94" Type="http://schemas.openxmlformats.org/officeDocument/2006/relationships/slide" Target="slides/slide34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6.xml"/><Relationship Id="rId97" Type="http://schemas.openxmlformats.org/officeDocument/2006/relationships/slide" Target="slides/slide37.xml"/><Relationship Id="rId104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11.xml"/><Relationship Id="rId92" Type="http://schemas.openxmlformats.org/officeDocument/2006/relationships/slide" Target="slides/slide3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6.xml"/><Relationship Id="rId87" Type="http://schemas.openxmlformats.org/officeDocument/2006/relationships/slide" Target="slides/slide27.xml"/><Relationship Id="rId61" Type="http://schemas.openxmlformats.org/officeDocument/2006/relationships/slide" Target="slides/slide1.xml"/><Relationship Id="rId82" Type="http://schemas.openxmlformats.org/officeDocument/2006/relationships/slide" Target="slides/slide2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17.xml"/><Relationship Id="rId100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2.xml"/><Relationship Id="rId93" Type="http://schemas.openxmlformats.org/officeDocument/2006/relationships/slide" Target="slides/slide33.xml"/><Relationship Id="rId98" Type="http://schemas.openxmlformats.org/officeDocument/2006/relationships/slide" Target="slides/slide38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03F3F-B8E5-4B81-BCB3-EEDBAFD1ACEF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570731E-6D39-4692-8B07-E20928088608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OpenDay</a:t>
          </a:r>
          <a:endParaRPr lang="en-US" dirty="0"/>
        </a:p>
      </dgm:t>
    </dgm:pt>
    <dgm:pt modelId="{B13EB210-FE7D-43C8-8A7D-8088FC15C76B}" type="parTrans" cxnId="{3FBD4654-378D-4403-B672-7B8E03C80905}">
      <dgm:prSet/>
      <dgm:spPr/>
      <dgm:t>
        <a:bodyPr/>
        <a:lstStyle/>
        <a:p>
          <a:endParaRPr lang="en-US"/>
        </a:p>
      </dgm:t>
    </dgm:pt>
    <dgm:pt modelId="{86C0D1A6-AE3A-4CFB-8264-E801F81519A1}" type="sibTrans" cxnId="{3FBD4654-378D-4403-B672-7B8E03C80905}">
      <dgm:prSet/>
      <dgm:spPr/>
      <dgm:t>
        <a:bodyPr/>
        <a:lstStyle/>
        <a:p>
          <a:endParaRPr lang="en-US"/>
        </a:p>
      </dgm:t>
    </dgm:pt>
    <dgm:pt modelId="{48F99D66-F9A7-43B6-9AE5-683CEA58D472}">
      <dgm:prSet phldrT="[Text]"/>
      <dgm:spPr/>
      <dgm:t>
        <a:bodyPr/>
        <a:lstStyle/>
        <a:p>
          <a:r>
            <a:rPr lang="en-US"/>
            <a:t>QL Tài khoản</a:t>
          </a:r>
          <a:endParaRPr lang="en-US" dirty="0"/>
        </a:p>
      </dgm:t>
    </dgm:pt>
    <dgm:pt modelId="{C5FB0839-A548-4286-985B-D3F84F11B6C8}" type="parTrans" cxnId="{4CE18A51-9A53-428B-B540-847784743BE7}">
      <dgm:prSet/>
      <dgm:spPr/>
      <dgm:t>
        <a:bodyPr/>
        <a:lstStyle/>
        <a:p>
          <a:endParaRPr lang="en-US"/>
        </a:p>
      </dgm:t>
    </dgm:pt>
    <dgm:pt modelId="{AFBC7453-2B57-4D2D-A70B-E43CDD992551}" type="sibTrans" cxnId="{4CE18A51-9A53-428B-B540-847784743BE7}">
      <dgm:prSet/>
      <dgm:spPr/>
      <dgm:t>
        <a:bodyPr/>
        <a:lstStyle/>
        <a:p>
          <a:endParaRPr lang="en-US"/>
        </a:p>
      </dgm:t>
    </dgm:pt>
    <dgm:pt modelId="{79A03B81-B61F-4AC1-9964-F787CAF754D8}">
      <dgm:prSet phldrT="[Text]"/>
      <dgm:spPr/>
      <dgm:t>
        <a:bodyPr/>
        <a:lstStyle/>
        <a:p>
          <a:r>
            <a:rPr lang="en-US" dirty="0" err="1"/>
            <a:t>Hỗ</a:t>
          </a:r>
          <a:r>
            <a:rPr lang="en-US" dirty="0"/>
            <a:t> </a:t>
          </a:r>
          <a:r>
            <a:rPr lang="en-US" dirty="0" err="1"/>
            <a:t>trợ</a:t>
          </a:r>
          <a:r>
            <a:rPr lang="en-US" dirty="0"/>
            <a:t> </a:t>
          </a:r>
          <a:r>
            <a:rPr lang="en-US" dirty="0" err="1"/>
            <a:t>nóng</a:t>
          </a:r>
          <a:endParaRPr lang="en-US" dirty="0"/>
        </a:p>
      </dgm:t>
    </dgm:pt>
    <dgm:pt modelId="{7ED5BB4B-F8A5-425B-8885-BF3423B55B68}" type="parTrans" cxnId="{B5C2CEC2-6481-4B6A-A40F-2A6B08EF01F5}">
      <dgm:prSet/>
      <dgm:spPr/>
      <dgm:t>
        <a:bodyPr/>
        <a:lstStyle/>
        <a:p>
          <a:endParaRPr lang="en-US"/>
        </a:p>
      </dgm:t>
    </dgm:pt>
    <dgm:pt modelId="{5B2864B5-F7B8-4F63-8AED-F7409AEE0A31}" type="sibTrans" cxnId="{B5C2CEC2-6481-4B6A-A40F-2A6B08EF01F5}">
      <dgm:prSet/>
      <dgm:spPr/>
      <dgm:t>
        <a:bodyPr/>
        <a:lstStyle/>
        <a:p>
          <a:endParaRPr lang="en-US"/>
        </a:p>
      </dgm:t>
    </dgm:pt>
    <dgm:pt modelId="{64F4B350-F90F-4592-A7AF-CF7D77A144D6}">
      <dgm:prSet phldrT="[Text]"/>
      <dgm:spPr/>
      <dgm:t>
        <a:bodyPr/>
        <a:lstStyle/>
        <a:p>
          <a:r>
            <a:rPr lang="en-US" dirty="0"/>
            <a:t>Đăng </a:t>
          </a:r>
          <a:r>
            <a:rPr lang="en-US" dirty="0" err="1"/>
            <a:t>kí</a:t>
          </a:r>
          <a:endParaRPr lang="en-US" dirty="0"/>
        </a:p>
      </dgm:t>
    </dgm:pt>
    <dgm:pt modelId="{21243E6C-B562-497B-BC83-5E9A355DE5F9}" type="parTrans" cxnId="{8511C986-4CDC-4766-8B56-AEDCB1E65E4C}">
      <dgm:prSet/>
      <dgm:spPr/>
      <dgm:t>
        <a:bodyPr/>
        <a:lstStyle/>
        <a:p>
          <a:endParaRPr lang="en-US"/>
        </a:p>
      </dgm:t>
    </dgm:pt>
    <dgm:pt modelId="{E9A31956-14D3-4ED3-930F-2ABD8568C0B7}" type="sibTrans" cxnId="{8511C986-4CDC-4766-8B56-AEDCB1E65E4C}">
      <dgm:prSet/>
      <dgm:spPr/>
      <dgm:t>
        <a:bodyPr/>
        <a:lstStyle/>
        <a:p>
          <a:endParaRPr lang="en-US"/>
        </a:p>
      </dgm:t>
    </dgm:pt>
    <dgm:pt modelId="{C3FC7606-87A1-4A53-A7C0-2098BA8573CA}">
      <dgm:prSet phldrT="[Text]"/>
      <dgm:spPr/>
      <dgm:t>
        <a:bodyPr/>
        <a:lstStyle/>
        <a:p>
          <a:r>
            <a:rPr lang="en-US" dirty="0"/>
            <a:t>Đăng </a:t>
          </a:r>
          <a:r>
            <a:rPr lang="en-US" dirty="0" err="1"/>
            <a:t>nhập</a:t>
          </a:r>
          <a:endParaRPr lang="en-US" dirty="0"/>
        </a:p>
      </dgm:t>
    </dgm:pt>
    <dgm:pt modelId="{7AEBDCDA-C758-4E30-9899-A34058740490}" type="parTrans" cxnId="{DAF25121-5D04-457A-9532-587C3EA9E536}">
      <dgm:prSet/>
      <dgm:spPr/>
      <dgm:t>
        <a:bodyPr/>
        <a:lstStyle/>
        <a:p>
          <a:endParaRPr lang="en-US"/>
        </a:p>
      </dgm:t>
    </dgm:pt>
    <dgm:pt modelId="{313AF13E-2123-41E5-A429-456A8AB6F038}" type="sibTrans" cxnId="{DAF25121-5D04-457A-9532-587C3EA9E536}">
      <dgm:prSet/>
      <dgm:spPr/>
      <dgm:t>
        <a:bodyPr/>
        <a:lstStyle/>
        <a:p>
          <a:endParaRPr lang="en-US"/>
        </a:p>
      </dgm:t>
    </dgm:pt>
    <dgm:pt modelId="{6483475D-0E09-49A6-8126-19CD883252B6}">
      <dgm:prSet phldrT="[Text]"/>
      <dgm:spPr/>
      <dgm:t>
        <a:bodyPr/>
        <a:lstStyle/>
        <a:p>
          <a:r>
            <a:rPr lang="en-US" dirty="0" err="1"/>
            <a:t>Phân</a:t>
          </a:r>
          <a:r>
            <a:rPr lang="en-US" dirty="0"/>
            <a:t> quyền</a:t>
          </a:r>
        </a:p>
      </dgm:t>
    </dgm:pt>
    <dgm:pt modelId="{4F7F184E-E67B-436F-8439-CCB095143446}" type="parTrans" cxnId="{6E76465A-2FE4-43B8-8420-B02B0BC4799A}">
      <dgm:prSet/>
      <dgm:spPr/>
      <dgm:t>
        <a:bodyPr/>
        <a:lstStyle/>
        <a:p>
          <a:endParaRPr lang="en-US"/>
        </a:p>
      </dgm:t>
    </dgm:pt>
    <dgm:pt modelId="{43B9E113-08AF-4380-849F-61DBC685CE22}" type="sibTrans" cxnId="{6E76465A-2FE4-43B8-8420-B02B0BC4799A}">
      <dgm:prSet/>
      <dgm:spPr/>
      <dgm:t>
        <a:bodyPr/>
        <a:lstStyle/>
        <a:p>
          <a:endParaRPr lang="en-US"/>
        </a:p>
      </dgm:t>
    </dgm:pt>
    <dgm:pt modelId="{1BC337D5-5AAB-411B-97A2-E8A2E7B3B880}">
      <dgm:prSet phldrT="[Text]"/>
      <dgm:spPr/>
      <dgm:t>
        <a:bodyPr/>
        <a:lstStyle/>
        <a:p>
          <a:r>
            <a:rPr lang="en-US" dirty="0" err="1"/>
            <a:t>Xác</a:t>
          </a:r>
          <a:r>
            <a:rPr lang="en-US" dirty="0"/>
            <a:t> </a:t>
          </a:r>
          <a:r>
            <a:rPr lang="en-US" dirty="0" err="1"/>
            <a:t>thực</a:t>
          </a:r>
          <a:r>
            <a:rPr lang="en-US" dirty="0"/>
            <a:t> quyền</a:t>
          </a:r>
        </a:p>
      </dgm:t>
    </dgm:pt>
    <dgm:pt modelId="{B7C5673F-4E17-4F07-AE5C-27681F751B65}" type="parTrans" cxnId="{532A2862-B59D-4EA0-B81C-9B73440E7CC2}">
      <dgm:prSet/>
      <dgm:spPr/>
      <dgm:t>
        <a:bodyPr/>
        <a:lstStyle/>
        <a:p>
          <a:endParaRPr lang="en-US"/>
        </a:p>
      </dgm:t>
    </dgm:pt>
    <dgm:pt modelId="{F16FA56C-20BC-4896-8B01-77E920AD8BEC}" type="sibTrans" cxnId="{532A2862-B59D-4EA0-B81C-9B73440E7CC2}">
      <dgm:prSet/>
      <dgm:spPr/>
      <dgm:t>
        <a:bodyPr/>
        <a:lstStyle/>
        <a:p>
          <a:endParaRPr lang="en-US"/>
        </a:p>
      </dgm:t>
    </dgm:pt>
    <dgm:pt modelId="{722DFA16-4900-41EE-AB12-4A3F8F8B6AD0}">
      <dgm:prSet phldrT="[Text]"/>
      <dgm:spPr/>
      <dgm:t>
        <a:bodyPr/>
        <a:lstStyle/>
        <a:p>
          <a:r>
            <a:rPr lang="en-US" dirty="0" err="1"/>
            <a:t>Gọi</a:t>
          </a:r>
          <a:r>
            <a:rPr lang="en-US" dirty="0"/>
            <a:t> </a:t>
          </a:r>
          <a:r>
            <a:rPr lang="en-US" dirty="0" err="1"/>
            <a:t>điện</a:t>
          </a:r>
          <a:r>
            <a:rPr lang="en-US" dirty="0"/>
            <a:t> </a:t>
          </a:r>
          <a:r>
            <a:rPr lang="en-US" dirty="0" err="1"/>
            <a:t>thoại</a:t>
          </a:r>
          <a:r>
            <a:rPr lang="en-US" dirty="0"/>
            <a:t> hotline</a:t>
          </a:r>
        </a:p>
      </dgm:t>
    </dgm:pt>
    <dgm:pt modelId="{324AEFA2-135C-452A-B632-D165AB5A81F5}" type="parTrans" cxnId="{93E8ACDA-336E-45C7-B951-D47C7E551331}">
      <dgm:prSet/>
      <dgm:spPr/>
      <dgm:t>
        <a:bodyPr/>
        <a:lstStyle/>
        <a:p>
          <a:endParaRPr lang="en-US"/>
        </a:p>
      </dgm:t>
    </dgm:pt>
    <dgm:pt modelId="{3B21F6D5-A763-401E-B612-5431F6DC1C9A}" type="sibTrans" cxnId="{93E8ACDA-336E-45C7-B951-D47C7E551331}">
      <dgm:prSet/>
      <dgm:spPr/>
      <dgm:t>
        <a:bodyPr/>
        <a:lstStyle/>
        <a:p>
          <a:endParaRPr lang="en-US"/>
        </a:p>
      </dgm:t>
    </dgm:pt>
    <dgm:pt modelId="{F30CFF3F-693A-41F8-AF3B-56134EB4C188}">
      <dgm:prSet phldrT="[Text]"/>
      <dgm:spPr/>
      <dgm:t>
        <a:bodyPr/>
        <a:lstStyle/>
        <a:p>
          <a:r>
            <a:rPr lang="en-US" dirty="0" err="1"/>
            <a:t>Gửi</a:t>
          </a:r>
          <a:r>
            <a:rPr lang="en-US" dirty="0"/>
            <a:t> tin </a:t>
          </a:r>
          <a:r>
            <a:rPr lang="en-US" dirty="0" err="1"/>
            <a:t>nhắn</a:t>
          </a:r>
          <a:r>
            <a:rPr lang="en-US" dirty="0"/>
            <a:t> hotline</a:t>
          </a:r>
        </a:p>
      </dgm:t>
    </dgm:pt>
    <dgm:pt modelId="{EF51E389-8CC0-4A57-9172-3114B2EC5DBD}" type="parTrans" cxnId="{72CF8446-A9E6-4336-8454-DA9A0BDD352D}">
      <dgm:prSet/>
      <dgm:spPr/>
      <dgm:t>
        <a:bodyPr/>
        <a:lstStyle/>
        <a:p>
          <a:endParaRPr lang="en-US"/>
        </a:p>
      </dgm:t>
    </dgm:pt>
    <dgm:pt modelId="{FC1B1E7D-522C-488C-A95E-DBF36EE4B3D3}" type="sibTrans" cxnId="{72CF8446-A9E6-4336-8454-DA9A0BDD352D}">
      <dgm:prSet/>
      <dgm:spPr/>
      <dgm:t>
        <a:bodyPr/>
        <a:lstStyle/>
        <a:p>
          <a:endParaRPr lang="en-US"/>
        </a:p>
      </dgm:t>
    </dgm:pt>
    <dgm:pt modelId="{E3A0F4CC-6713-4125-8D86-FCB863D1035D}">
      <dgm:prSet phldrT="[Text]"/>
      <dgm:spPr/>
      <dgm:t>
        <a:bodyPr/>
        <a:lstStyle/>
        <a:p>
          <a:r>
            <a:rPr lang="en-US"/>
            <a:t>Chat với admin</a:t>
          </a:r>
          <a:endParaRPr lang="en-US" dirty="0"/>
        </a:p>
      </dgm:t>
    </dgm:pt>
    <dgm:pt modelId="{191286C5-8593-48BE-B4FB-8A84F7A35FF4}" type="parTrans" cxnId="{15DC9CB0-241C-4BB9-9898-66B425D2FA0F}">
      <dgm:prSet/>
      <dgm:spPr/>
      <dgm:t>
        <a:bodyPr/>
        <a:lstStyle/>
        <a:p>
          <a:endParaRPr lang="en-US"/>
        </a:p>
      </dgm:t>
    </dgm:pt>
    <dgm:pt modelId="{3FBD0A2C-88E5-4151-A28F-19E939B73335}" type="sibTrans" cxnId="{15DC9CB0-241C-4BB9-9898-66B425D2FA0F}">
      <dgm:prSet/>
      <dgm:spPr/>
      <dgm:t>
        <a:bodyPr/>
        <a:lstStyle/>
        <a:p>
          <a:endParaRPr lang="en-US"/>
        </a:p>
      </dgm:t>
    </dgm:pt>
    <dgm:pt modelId="{B1B46DAE-EB7F-4398-B32D-BFF5C38235F6}">
      <dgm:prSet phldrT="[Text]"/>
      <dgm:spPr/>
      <dgm:t>
        <a:bodyPr/>
        <a:lstStyle/>
        <a:p>
          <a:r>
            <a:rPr lang="en-US" dirty="0"/>
            <a:t>Chat 1-1 (*)</a:t>
          </a:r>
        </a:p>
      </dgm:t>
    </dgm:pt>
    <dgm:pt modelId="{7237C0A6-611C-425E-84CF-66D390FF6C58}" type="sibTrans" cxnId="{76C4B79C-D749-4DD1-9AD7-AF5BA34A8E36}">
      <dgm:prSet/>
      <dgm:spPr/>
      <dgm:t>
        <a:bodyPr/>
        <a:lstStyle/>
        <a:p>
          <a:endParaRPr lang="en-US"/>
        </a:p>
      </dgm:t>
    </dgm:pt>
    <dgm:pt modelId="{DBA164FC-FF29-4156-9BA8-DF42A04D0D51}" type="parTrans" cxnId="{76C4B79C-D749-4DD1-9AD7-AF5BA34A8E36}">
      <dgm:prSet/>
      <dgm:spPr/>
      <dgm:t>
        <a:bodyPr/>
        <a:lstStyle/>
        <a:p>
          <a:endParaRPr lang="en-US"/>
        </a:p>
      </dgm:t>
    </dgm:pt>
    <dgm:pt modelId="{470BCF5E-C16B-4B5A-A36E-AE64245F3973}">
      <dgm:prSet phldrT="[Text]"/>
      <dgm:spPr/>
      <dgm:t>
        <a:bodyPr/>
        <a:lstStyle/>
        <a:p>
          <a:r>
            <a:rPr lang="en-US" dirty="0"/>
            <a:t>QL Tin </a:t>
          </a:r>
          <a:r>
            <a:rPr lang="en-US" dirty="0" err="1"/>
            <a:t>tức</a:t>
          </a:r>
          <a:endParaRPr lang="en-US" dirty="0"/>
        </a:p>
      </dgm:t>
    </dgm:pt>
    <dgm:pt modelId="{B9C95E5E-7235-418F-8B28-D38B75A135B3}" type="parTrans" cxnId="{CEEF6BC5-E7E6-4A73-A1D8-F016176C9D43}">
      <dgm:prSet/>
      <dgm:spPr/>
      <dgm:t>
        <a:bodyPr/>
        <a:lstStyle/>
        <a:p>
          <a:endParaRPr lang="en-US"/>
        </a:p>
      </dgm:t>
    </dgm:pt>
    <dgm:pt modelId="{F6D34580-FCF1-477E-AAED-DB8B804215EB}" type="sibTrans" cxnId="{CEEF6BC5-E7E6-4A73-A1D8-F016176C9D43}">
      <dgm:prSet/>
      <dgm:spPr/>
      <dgm:t>
        <a:bodyPr/>
        <a:lstStyle/>
        <a:p>
          <a:endParaRPr lang="en-US"/>
        </a:p>
      </dgm:t>
    </dgm:pt>
    <dgm:pt modelId="{41D79A17-D6A0-4EF0-B47A-D7782A4524F6}">
      <dgm:prSet phldrT="[Text]"/>
      <dgm:spPr/>
      <dgm:t>
        <a:bodyPr/>
        <a:lstStyle/>
        <a:p>
          <a:r>
            <a:rPr lang="en-US" dirty="0" err="1"/>
            <a:t>Hiển</a:t>
          </a:r>
          <a:r>
            <a:rPr lang="en-US" dirty="0"/>
            <a:t> </a:t>
          </a:r>
          <a:r>
            <a:rPr lang="en-US" dirty="0" err="1"/>
            <a:t>thị</a:t>
          </a:r>
          <a:r>
            <a:rPr lang="en-US" dirty="0"/>
            <a:t> list </a:t>
          </a:r>
          <a:r>
            <a:rPr lang="en-US" dirty="0" err="1"/>
            <a:t>tiêu</a:t>
          </a:r>
          <a:r>
            <a:rPr lang="en-US" dirty="0"/>
            <a:t> </a:t>
          </a:r>
          <a:r>
            <a:rPr lang="en-US" dirty="0" err="1"/>
            <a:t>đề</a:t>
          </a:r>
          <a:r>
            <a:rPr lang="en-US" dirty="0"/>
            <a:t> tin </a:t>
          </a:r>
          <a:r>
            <a:rPr lang="en-US" dirty="0" err="1"/>
            <a:t>tức</a:t>
          </a:r>
          <a:endParaRPr lang="en-US" dirty="0"/>
        </a:p>
      </dgm:t>
    </dgm:pt>
    <dgm:pt modelId="{D9FCBD40-2FCF-4DBA-A250-A77EDAA3A25A}" type="parTrans" cxnId="{18BE25B9-29FC-4BF0-8F3C-FED7B7D71FEE}">
      <dgm:prSet/>
      <dgm:spPr/>
      <dgm:t>
        <a:bodyPr/>
        <a:lstStyle/>
        <a:p>
          <a:endParaRPr lang="en-US"/>
        </a:p>
      </dgm:t>
    </dgm:pt>
    <dgm:pt modelId="{C09B388B-7DD2-45DB-9D08-5DD9A64118AC}" type="sibTrans" cxnId="{18BE25B9-29FC-4BF0-8F3C-FED7B7D71FEE}">
      <dgm:prSet/>
      <dgm:spPr/>
      <dgm:t>
        <a:bodyPr/>
        <a:lstStyle/>
        <a:p>
          <a:endParaRPr lang="en-US"/>
        </a:p>
      </dgm:t>
    </dgm:pt>
    <dgm:pt modelId="{4DB0F7E2-663D-4ED4-AB18-AC4724C51610}">
      <dgm:prSet phldrT="[Text]"/>
      <dgm:spPr/>
      <dgm:t>
        <a:bodyPr/>
        <a:lstStyle/>
        <a:p>
          <a:r>
            <a:rPr lang="en-US" dirty="0" err="1"/>
            <a:t>Xem</a:t>
          </a:r>
          <a:r>
            <a:rPr lang="en-US" dirty="0"/>
            <a:t> tin </a:t>
          </a:r>
          <a:r>
            <a:rPr lang="en-US" dirty="0" err="1"/>
            <a:t>tức</a:t>
          </a:r>
          <a:endParaRPr lang="en-US" dirty="0"/>
        </a:p>
      </dgm:t>
    </dgm:pt>
    <dgm:pt modelId="{468F5936-8B13-497E-99E0-BC02BAB2A7EE}" type="parTrans" cxnId="{BC6119CD-78C5-4D76-A4E4-9FA2C8785FDE}">
      <dgm:prSet/>
      <dgm:spPr/>
      <dgm:t>
        <a:bodyPr/>
        <a:lstStyle/>
        <a:p>
          <a:endParaRPr lang="en-US"/>
        </a:p>
      </dgm:t>
    </dgm:pt>
    <dgm:pt modelId="{49D73423-F517-4734-A0D6-C0DD773CD759}" type="sibTrans" cxnId="{BC6119CD-78C5-4D76-A4E4-9FA2C8785FDE}">
      <dgm:prSet/>
      <dgm:spPr/>
      <dgm:t>
        <a:bodyPr/>
        <a:lstStyle/>
        <a:p>
          <a:endParaRPr lang="en-US"/>
        </a:p>
      </dgm:t>
    </dgm:pt>
    <dgm:pt modelId="{247B51D5-8732-414B-B1C0-55217041BC2D}">
      <dgm:prSet phldrT="[Text]"/>
      <dgm:spPr/>
      <dgm:t>
        <a:bodyPr/>
        <a:lstStyle/>
        <a:p>
          <a:r>
            <a:rPr lang="en-US" dirty="0" err="1"/>
            <a:t>Bổ</a:t>
          </a:r>
          <a:r>
            <a:rPr lang="en-US" dirty="0"/>
            <a:t> sung link tin </a:t>
          </a:r>
          <a:r>
            <a:rPr lang="en-US" dirty="0" err="1"/>
            <a:t>tức</a:t>
          </a:r>
          <a:endParaRPr lang="en-US" dirty="0"/>
        </a:p>
      </dgm:t>
    </dgm:pt>
    <dgm:pt modelId="{46BEB9CE-2D56-476A-80BD-6C478082FB39}" type="parTrans" cxnId="{209B15CD-52A1-4094-AD5C-C3AB3EF0DB3F}">
      <dgm:prSet/>
      <dgm:spPr/>
      <dgm:t>
        <a:bodyPr/>
        <a:lstStyle/>
        <a:p>
          <a:endParaRPr lang="en-US"/>
        </a:p>
      </dgm:t>
    </dgm:pt>
    <dgm:pt modelId="{729C8B21-61DB-488D-A43B-1895B0E96028}" type="sibTrans" cxnId="{209B15CD-52A1-4094-AD5C-C3AB3EF0DB3F}">
      <dgm:prSet/>
      <dgm:spPr/>
      <dgm:t>
        <a:bodyPr/>
        <a:lstStyle/>
        <a:p>
          <a:endParaRPr lang="en-US"/>
        </a:p>
      </dgm:t>
    </dgm:pt>
    <dgm:pt modelId="{FDDF3651-A27D-4CDC-8B82-3C661D76B640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Lịch</a:t>
          </a:r>
          <a:r>
            <a:rPr lang="en-US" dirty="0"/>
            <a:t> </a:t>
          </a:r>
          <a:r>
            <a:rPr lang="en-US" dirty="0" err="1"/>
            <a:t>trình</a:t>
          </a:r>
          <a:endParaRPr lang="en-US" dirty="0"/>
        </a:p>
      </dgm:t>
    </dgm:pt>
    <dgm:pt modelId="{2F9F265D-6F46-4CEB-BE54-60D954E7072F}" type="parTrans" cxnId="{C914F3D4-0E60-4405-BDED-F0DE73B7B87A}">
      <dgm:prSet/>
      <dgm:spPr/>
      <dgm:t>
        <a:bodyPr/>
        <a:lstStyle/>
        <a:p>
          <a:endParaRPr lang="en-US"/>
        </a:p>
      </dgm:t>
    </dgm:pt>
    <dgm:pt modelId="{3697F56E-B359-4BB6-A142-57CC5C79451E}" type="sibTrans" cxnId="{C914F3D4-0E60-4405-BDED-F0DE73B7B87A}">
      <dgm:prSet/>
      <dgm:spPr/>
      <dgm:t>
        <a:bodyPr/>
        <a:lstStyle/>
        <a:p>
          <a:endParaRPr lang="en-US"/>
        </a:p>
      </dgm:t>
    </dgm:pt>
    <dgm:pt modelId="{FB9442EE-D164-4828-90E9-1FF4114AEEDF}">
      <dgm:prSet phldrT="[Text]"/>
      <dgm:spPr/>
      <dgm:t>
        <a:bodyPr/>
        <a:lstStyle/>
        <a:p>
          <a:r>
            <a:rPr lang="en-US" dirty="0" err="1"/>
            <a:t>Xem</a:t>
          </a:r>
          <a:r>
            <a:rPr lang="en-US" dirty="0"/>
            <a:t> </a:t>
          </a:r>
          <a:r>
            <a:rPr lang="en-US" dirty="0" err="1"/>
            <a:t>bản</a:t>
          </a:r>
          <a:r>
            <a:rPr lang="en-US" dirty="0"/>
            <a:t> </a:t>
          </a:r>
          <a:r>
            <a:rPr lang="en-US" dirty="0" err="1"/>
            <a:t>đồ</a:t>
          </a:r>
          <a:endParaRPr lang="en-US" dirty="0"/>
        </a:p>
      </dgm:t>
    </dgm:pt>
    <dgm:pt modelId="{63AEDCE4-7FFD-4D9D-AA88-5D49D942A6B8}" type="parTrans" cxnId="{D4AF37DC-32AB-48D8-9BCC-ADBEDFDB79AC}">
      <dgm:prSet/>
      <dgm:spPr/>
      <dgm:t>
        <a:bodyPr/>
        <a:lstStyle/>
        <a:p>
          <a:endParaRPr lang="en-US"/>
        </a:p>
      </dgm:t>
    </dgm:pt>
    <dgm:pt modelId="{8C8437ED-3CE5-4CE3-9693-40AAE6C6DA63}" type="sibTrans" cxnId="{D4AF37DC-32AB-48D8-9BCC-ADBEDFDB79AC}">
      <dgm:prSet/>
      <dgm:spPr/>
      <dgm:t>
        <a:bodyPr/>
        <a:lstStyle/>
        <a:p>
          <a:endParaRPr lang="en-US"/>
        </a:p>
      </dgm:t>
    </dgm:pt>
    <dgm:pt modelId="{27054785-F602-4469-A261-C8AE257AF43C}">
      <dgm:prSet phldrT="[Text]"/>
      <dgm:spPr/>
      <dgm:t>
        <a:bodyPr/>
        <a:lstStyle/>
        <a:p>
          <a:r>
            <a:rPr lang="en-US"/>
            <a:t>Xem  các chặng</a:t>
          </a:r>
          <a:endParaRPr lang="en-US" dirty="0"/>
        </a:p>
      </dgm:t>
    </dgm:pt>
    <dgm:pt modelId="{BED84CB4-598B-49BD-A07B-017C17A15640}" type="parTrans" cxnId="{D3947512-5987-4CEF-863F-BF313AED6EAC}">
      <dgm:prSet/>
      <dgm:spPr/>
      <dgm:t>
        <a:bodyPr/>
        <a:lstStyle/>
        <a:p>
          <a:endParaRPr lang="en-US"/>
        </a:p>
      </dgm:t>
    </dgm:pt>
    <dgm:pt modelId="{516108C6-6FC3-46F5-AA88-3737CB077DA0}" type="sibTrans" cxnId="{D3947512-5987-4CEF-863F-BF313AED6EAC}">
      <dgm:prSet/>
      <dgm:spPr/>
      <dgm:t>
        <a:bodyPr/>
        <a:lstStyle/>
        <a:p>
          <a:endParaRPr lang="en-US"/>
        </a:p>
      </dgm:t>
    </dgm:pt>
    <dgm:pt modelId="{1851BF11-63F9-46FA-985F-479D83DD9C39}">
      <dgm:prSet phldrT="[Text]"/>
      <dgm:spPr/>
      <dgm:t>
        <a:bodyPr/>
        <a:lstStyle/>
        <a:p>
          <a:r>
            <a:rPr lang="en-US" dirty="0" err="1"/>
            <a:t>Bản</a:t>
          </a:r>
          <a:r>
            <a:rPr lang="en-US" dirty="0"/>
            <a:t> </a:t>
          </a:r>
          <a:r>
            <a:rPr lang="en-US" dirty="0" err="1"/>
            <a:t>đồ</a:t>
          </a:r>
          <a:r>
            <a:rPr lang="en-US" dirty="0"/>
            <a:t> Google</a:t>
          </a:r>
        </a:p>
      </dgm:t>
    </dgm:pt>
    <dgm:pt modelId="{53BFE34A-44A6-443B-B44B-3A707A2FCBDB}" type="parTrans" cxnId="{47E61619-3E45-44B3-A471-C39E9EDE0416}">
      <dgm:prSet/>
      <dgm:spPr/>
      <dgm:t>
        <a:bodyPr/>
        <a:lstStyle/>
        <a:p>
          <a:endParaRPr lang="en-US"/>
        </a:p>
      </dgm:t>
    </dgm:pt>
    <dgm:pt modelId="{F1A26823-9964-43D9-9357-1251FDCB6404}" type="sibTrans" cxnId="{47E61619-3E45-44B3-A471-C39E9EDE0416}">
      <dgm:prSet/>
      <dgm:spPr/>
      <dgm:t>
        <a:bodyPr/>
        <a:lstStyle/>
        <a:p>
          <a:endParaRPr lang="en-US"/>
        </a:p>
      </dgm:t>
    </dgm:pt>
    <dgm:pt modelId="{D56EFC7A-20BB-4D6C-8241-06969FA5FE17}">
      <dgm:prSet phldrT="[Text]"/>
      <dgm:spPr/>
      <dgm:t>
        <a:bodyPr/>
        <a:lstStyle/>
        <a:p>
          <a:r>
            <a:rPr lang="en-US" dirty="0" err="1"/>
            <a:t>Bản</a:t>
          </a:r>
          <a:r>
            <a:rPr lang="en-US" dirty="0"/>
            <a:t> </a:t>
          </a:r>
          <a:r>
            <a:rPr lang="en-US" err="1"/>
            <a:t>đồ</a:t>
          </a:r>
          <a:r>
            <a:rPr lang="en-US"/>
            <a:t> ảnh</a:t>
          </a:r>
          <a:endParaRPr lang="en-US" dirty="0"/>
        </a:p>
      </dgm:t>
    </dgm:pt>
    <dgm:pt modelId="{E3103150-AFD0-47C8-94A5-57B07BA9F57C}" type="parTrans" cxnId="{0CFAC0C2-99B3-42D3-8420-6256519EE9D2}">
      <dgm:prSet/>
      <dgm:spPr/>
      <dgm:t>
        <a:bodyPr/>
        <a:lstStyle/>
        <a:p>
          <a:endParaRPr lang="en-US"/>
        </a:p>
      </dgm:t>
    </dgm:pt>
    <dgm:pt modelId="{D064E5B7-821C-4DEE-9D8C-774175AA837B}" type="sibTrans" cxnId="{0CFAC0C2-99B3-42D3-8420-6256519EE9D2}">
      <dgm:prSet/>
      <dgm:spPr/>
      <dgm:t>
        <a:bodyPr/>
        <a:lstStyle/>
        <a:p>
          <a:endParaRPr lang="en-US"/>
        </a:p>
      </dgm:t>
    </dgm:pt>
    <dgm:pt modelId="{2DA2822B-2140-46DD-A92A-4021FD9CE4D2}">
      <dgm:prSet phldrT="[Text]"/>
      <dgm:spPr/>
      <dgm:t>
        <a:bodyPr/>
        <a:lstStyle/>
        <a:p>
          <a:r>
            <a:rPr lang="en-US" dirty="0"/>
            <a:t>QL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cá</a:t>
          </a:r>
          <a:r>
            <a:rPr lang="en-US" dirty="0"/>
            <a:t> </a:t>
          </a:r>
          <a:r>
            <a:rPr lang="en-US" dirty="0" err="1"/>
            <a:t>nhân</a:t>
          </a:r>
          <a:endParaRPr lang="en-US" dirty="0"/>
        </a:p>
      </dgm:t>
    </dgm:pt>
    <dgm:pt modelId="{FE0F3EFF-F092-4EFC-84A1-C3D4845EA9B0}" type="parTrans" cxnId="{D7C7C283-A267-4E6E-8137-275C091176E0}">
      <dgm:prSet/>
      <dgm:spPr/>
      <dgm:t>
        <a:bodyPr/>
        <a:lstStyle/>
        <a:p>
          <a:endParaRPr lang="en-US"/>
        </a:p>
      </dgm:t>
    </dgm:pt>
    <dgm:pt modelId="{E95E94E1-E72E-4430-A818-5057161CFFCD}" type="sibTrans" cxnId="{D7C7C283-A267-4E6E-8137-275C091176E0}">
      <dgm:prSet/>
      <dgm:spPr/>
      <dgm:t>
        <a:bodyPr/>
        <a:lstStyle/>
        <a:p>
          <a:endParaRPr lang="en-US"/>
        </a:p>
      </dgm:t>
    </dgm:pt>
    <dgm:pt modelId="{885848A1-9BB9-45FB-9804-801B45DCE4D3}">
      <dgm:prSet phldrT="[Text]"/>
      <dgm:spPr/>
      <dgm:t>
        <a:bodyPr/>
        <a:lstStyle/>
        <a:p>
          <a:r>
            <a:rPr lang="en-US" dirty="0"/>
            <a:t>Định </a:t>
          </a:r>
          <a:r>
            <a:rPr lang="en-US" dirty="0" err="1"/>
            <a:t>kỳ</a:t>
          </a:r>
          <a:r>
            <a:rPr lang="en-US" dirty="0"/>
            <a:t> </a:t>
          </a:r>
          <a:r>
            <a:rPr lang="en-US" dirty="0" err="1"/>
            <a:t>gửi</a:t>
          </a:r>
          <a:r>
            <a:rPr lang="en-US" dirty="0"/>
            <a:t> </a:t>
          </a:r>
          <a:r>
            <a:rPr lang="en-US" dirty="0" err="1"/>
            <a:t>tọa</a:t>
          </a:r>
          <a:r>
            <a:rPr lang="en-US" dirty="0"/>
            <a:t> </a:t>
          </a:r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server</a:t>
          </a:r>
        </a:p>
      </dgm:t>
    </dgm:pt>
    <dgm:pt modelId="{A80C1928-E98B-4856-ABCD-38CDC8FD6BEE}" type="parTrans" cxnId="{165E22B6-28B7-462C-9677-364B30A93566}">
      <dgm:prSet/>
      <dgm:spPr/>
      <dgm:t>
        <a:bodyPr/>
        <a:lstStyle/>
        <a:p>
          <a:endParaRPr lang="en-US"/>
        </a:p>
      </dgm:t>
    </dgm:pt>
    <dgm:pt modelId="{C0835CC1-2576-435F-B1D6-715F90D3C7B4}" type="sibTrans" cxnId="{165E22B6-28B7-462C-9677-364B30A93566}">
      <dgm:prSet/>
      <dgm:spPr/>
      <dgm:t>
        <a:bodyPr/>
        <a:lstStyle/>
        <a:p>
          <a:endParaRPr lang="en-US"/>
        </a:p>
      </dgm:t>
    </dgm:pt>
    <dgm:pt modelId="{A5DA8DA4-0B89-4361-85C2-5D5F671A43BD}" type="pres">
      <dgm:prSet presAssocID="{08003F3F-B8E5-4B81-BCB3-EEDBAFD1AC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E5A29B-80AC-4D26-8578-1F0BF09848FE}" type="pres">
      <dgm:prSet presAssocID="{E570731E-6D39-4692-8B07-E20928088608}" presName="hierRoot1" presStyleCnt="0">
        <dgm:presLayoutVars>
          <dgm:hierBranch val="init"/>
        </dgm:presLayoutVars>
      </dgm:prSet>
      <dgm:spPr/>
    </dgm:pt>
    <dgm:pt modelId="{9178D559-2DA5-4927-9AB2-AB185920F22D}" type="pres">
      <dgm:prSet presAssocID="{E570731E-6D39-4692-8B07-E20928088608}" presName="rootComposite1" presStyleCnt="0"/>
      <dgm:spPr/>
    </dgm:pt>
    <dgm:pt modelId="{4F3C08E0-1752-44C8-A591-5558992BF8D1}" type="pres">
      <dgm:prSet presAssocID="{E570731E-6D39-4692-8B07-E20928088608}" presName="rootText1" presStyleLbl="node0" presStyleIdx="0" presStyleCnt="1" custScaleX="128963">
        <dgm:presLayoutVars>
          <dgm:chPref val="3"/>
        </dgm:presLayoutVars>
      </dgm:prSet>
      <dgm:spPr/>
    </dgm:pt>
    <dgm:pt modelId="{9A6BB313-9EE4-452F-B6BF-C33EC05EF0FA}" type="pres">
      <dgm:prSet presAssocID="{E570731E-6D39-4692-8B07-E20928088608}" presName="rootConnector1" presStyleLbl="node1" presStyleIdx="0" presStyleCnt="0"/>
      <dgm:spPr/>
    </dgm:pt>
    <dgm:pt modelId="{0AF3D867-1367-49C7-A38F-7DB93411337C}" type="pres">
      <dgm:prSet presAssocID="{E570731E-6D39-4692-8B07-E20928088608}" presName="hierChild2" presStyleCnt="0"/>
      <dgm:spPr/>
    </dgm:pt>
    <dgm:pt modelId="{F2BAF88B-0E5B-4C9F-A8B5-183CBA619AAB}" type="pres">
      <dgm:prSet presAssocID="{C5FB0839-A548-4286-985B-D3F84F11B6C8}" presName="Name37" presStyleLbl="parChTrans1D2" presStyleIdx="0" presStyleCnt="6"/>
      <dgm:spPr/>
    </dgm:pt>
    <dgm:pt modelId="{A9E9368B-51F3-44AF-BA9F-2D0E22677843}" type="pres">
      <dgm:prSet presAssocID="{48F99D66-F9A7-43B6-9AE5-683CEA58D472}" presName="hierRoot2" presStyleCnt="0">
        <dgm:presLayoutVars>
          <dgm:hierBranch val="init"/>
        </dgm:presLayoutVars>
      </dgm:prSet>
      <dgm:spPr/>
    </dgm:pt>
    <dgm:pt modelId="{A0715882-99A9-4788-882B-FF296B216B5D}" type="pres">
      <dgm:prSet presAssocID="{48F99D66-F9A7-43B6-9AE5-683CEA58D472}" presName="rootComposite" presStyleCnt="0"/>
      <dgm:spPr/>
    </dgm:pt>
    <dgm:pt modelId="{27D6722B-B60D-42CE-B982-20CBD55DE1D2}" type="pres">
      <dgm:prSet presAssocID="{48F99D66-F9A7-43B6-9AE5-683CEA58D472}" presName="rootText" presStyleLbl="node2" presStyleIdx="0" presStyleCnt="6">
        <dgm:presLayoutVars>
          <dgm:chPref val="3"/>
        </dgm:presLayoutVars>
      </dgm:prSet>
      <dgm:spPr/>
    </dgm:pt>
    <dgm:pt modelId="{0D6FC482-036F-4968-A9C9-9485E76DB82B}" type="pres">
      <dgm:prSet presAssocID="{48F99D66-F9A7-43B6-9AE5-683CEA58D472}" presName="rootConnector" presStyleLbl="node2" presStyleIdx="0" presStyleCnt="6"/>
      <dgm:spPr/>
    </dgm:pt>
    <dgm:pt modelId="{1B1045D0-8C02-486B-8946-ADA5217D1C99}" type="pres">
      <dgm:prSet presAssocID="{48F99D66-F9A7-43B6-9AE5-683CEA58D472}" presName="hierChild4" presStyleCnt="0"/>
      <dgm:spPr/>
    </dgm:pt>
    <dgm:pt modelId="{050F6C02-8978-4040-8A06-8207F9BBE4F7}" type="pres">
      <dgm:prSet presAssocID="{21243E6C-B562-497B-BC83-5E9A355DE5F9}" presName="Name37" presStyleLbl="parChTrans1D3" presStyleIdx="0" presStyleCnt="15"/>
      <dgm:spPr/>
    </dgm:pt>
    <dgm:pt modelId="{E7615204-2AFF-495E-957B-C6AC7371B4A1}" type="pres">
      <dgm:prSet presAssocID="{64F4B350-F90F-4592-A7AF-CF7D77A144D6}" presName="hierRoot2" presStyleCnt="0">
        <dgm:presLayoutVars>
          <dgm:hierBranch val="init"/>
        </dgm:presLayoutVars>
      </dgm:prSet>
      <dgm:spPr/>
    </dgm:pt>
    <dgm:pt modelId="{66D55C89-3633-4030-B4F6-6B79E915B6C4}" type="pres">
      <dgm:prSet presAssocID="{64F4B350-F90F-4592-A7AF-CF7D77A144D6}" presName="rootComposite" presStyleCnt="0"/>
      <dgm:spPr/>
    </dgm:pt>
    <dgm:pt modelId="{8B08F74C-1C7E-40E5-9712-C83B9608388C}" type="pres">
      <dgm:prSet presAssocID="{64F4B350-F90F-4592-A7AF-CF7D77A144D6}" presName="rootText" presStyleLbl="node3" presStyleIdx="0" presStyleCnt="15">
        <dgm:presLayoutVars>
          <dgm:chPref val="3"/>
        </dgm:presLayoutVars>
      </dgm:prSet>
      <dgm:spPr/>
    </dgm:pt>
    <dgm:pt modelId="{285A7894-86C7-440C-8A28-D5813C9989D5}" type="pres">
      <dgm:prSet presAssocID="{64F4B350-F90F-4592-A7AF-CF7D77A144D6}" presName="rootConnector" presStyleLbl="node3" presStyleIdx="0" presStyleCnt="15"/>
      <dgm:spPr/>
    </dgm:pt>
    <dgm:pt modelId="{49BE2E13-243E-406C-831A-C8279E0FE403}" type="pres">
      <dgm:prSet presAssocID="{64F4B350-F90F-4592-A7AF-CF7D77A144D6}" presName="hierChild4" presStyleCnt="0"/>
      <dgm:spPr/>
    </dgm:pt>
    <dgm:pt modelId="{2D0D0A4E-8C05-460E-AA75-485B61BE66AD}" type="pres">
      <dgm:prSet presAssocID="{64F4B350-F90F-4592-A7AF-CF7D77A144D6}" presName="hierChild5" presStyleCnt="0"/>
      <dgm:spPr/>
    </dgm:pt>
    <dgm:pt modelId="{BCA30805-CF73-4B70-AB32-E0846E52D7D9}" type="pres">
      <dgm:prSet presAssocID="{7AEBDCDA-C758-4E30-9899-A34058740490}" presName="Name37" presStyleLbl="parChTrans1D3" presStyleIdx="1" presStyleCnt="15"/>
      <dgm:spPr/>
    </dgm:pt>
    <dgm:pt modelId="{FC2EE45B-7D40-47CE-83CB-5335092789AE}" type="pres">
      <dgm:prSet presAssocID="{C3FC7606-87A1-4A53-A7C0-2098BA8573CA}" presName="hierRoot2" presStyleCnt="0">
        <dgm:presLayoutVars>
          <dgm:hierBranch val="init"/>
        </dgm:presLayoutVars>
      </dgm:prSet>
      <dgm:spPr/>
    </dgm:pt>
    <dgm:pt modelId="{235E5FE9-2550-4522-914D-B1980F2A025E}" type="pres">
      <dgm:prSet presAssocID="{C3FC7606-87A1-4A53-A7C0-2098BA8573CA}" presName="rootComposite" presStyleCnt="0"/>
      <dgm:spPr/>
    </dgm:pt>
    <dgm:pt modelId="{AABA839E-8EDD-4E60-A5E7-155AD6F6119C}" type="pres">
      <dgm:prSet presAssocID="{C3FC7606-87A1-4A53-A7C0-2098BA8573CA}" presName="rootText" presStyleLbl="node3" presStyleIdx="1" presStyleCnt="15">
        <dgm:presLayoutVars>
          <dgm:chPref val="3"/>
        </dgm:presLayoutVars>
      </dgm:prSet>
      <dgm:spPr/>
    </dgm:pt>
    <dgm:pt modelId="{8A705B28-01B9-41AE-8F07-285A58F2BC5A}" type="pres">
      <dgm:prSet presAssocID="{C3FC7606-87A1-4A53-A7C0-2098BA8573CA}" presName="rootConnector" presStyleLbl="node3" presStyleIdx="1" presStyleCnt="15"/>
      <dgm:spPr/>
    </dgm:pt>
    <dgm:pt modelId="{42557717-20FF-4A11-A06C-4F1A16488529}" type="pres">
      <dgm:prSet presAssocID="{C3FC7606-87A1-4A53-A7C0-2098BA8573CA}" presName="hierChild4" presStyleCnt="0"/>
      <dgm:spPr/>
    </dgm:pt>
    <dgm:pt modelId="{0AD30267-7A55-4870-9B3A-33603EB98C05}" type="pres">
      <dgm:prSet presAssocID="{C3FC7606-87A1-4A53-A7C0-2098BA8573CA}" presName="hierChild5" presStyleCnt="0"/>
      <dgm:spPr/>
    </dgm:pt>
    <dgm:pt modelId="{CE75B8F2-7973-4842-9904-3C5360C5287A}" type="pres">
      <dgm:prSet presAssocID="{4F7F184E-E67B-436F-8439-CCB095143446}" presName="Name37" presStyleLbl="parChTrans1D3" presStyleIdx="2" presStyleCnt="15"/>
      <dgm:spPr/>
    </dgm:pt>
    <dgm:pt modelId="{29234F39-B991-48EF-B79B-76E52CC42712}" type="pres">
      <dgm:prSet presAssocID="{6483475D-0E09-49A6-8126-19CD883252B6}" presName="hierRoot2" presStyleCnt="0">
        <dgm:presLayoutVars>
          <dgm:hierBranch val="init"/>
        </dgm:presLayoutVars>
      </dgm:prSet>
      <dgm:spPr/>
    </dgm:pt>
    <dgm:pt modelId="{0B868E3B-F066-4A7F-8BF7-2B3155424EA6}" type="pres">
      <dgm:prSet presAssocID="{6483475D-0E09-49A6-8126-19CD883252B6}" presName="rootComposite" presStyleCnt="0"/>
      <dgm:spPr/>
    </dgm:pt>
    <dgm:pt modelId="{8A8805F9-8833-4141-9CCF-B7EBECCC26F1}" type="pres">
      <dgm:prSet presAssocID="{6483475D-0E09-49A6-8126-19CD883252B6}" presName="rootText" presStyleLbl="node3" presStyleIdx="2" presStyleCnt="15">
        <dgm:presLayoutVars>
          <dgm:chPref val="3"/>
        </dgm:presLayoutVars>
      </dgm:prSet>
      <dgm:spPr/>
    </dgm:pt>
    <dgm:pt modelId="{4CA3B9EF-DD12-4462-A4E7-B0397DD324C4}" type="pres">
      <dgm:prSet presAssocID="{6483475D-0E09-49A6-8126-19CD883252B6}" presName="rootConnector" presStyleLbl="node3" presStyleIdx="2" presStyleCnt="15"/>
      <dgm:spPr/>
    </dgm:pt>
    <dgm:pt modelId="{B4A062CB-CC65-4DE6-8CBF-A3673BD70052}" type="pres">
      <dgm:prSet presAssocID="{6483475D-0E09-49A6-8126-19CD883252B6}" presName="hierChild4" presStyleCnt="0"/>
      <dgm:spPr/>
    </dgm:pt>
    <dgm:pt modelId="{0BC6C7AC-6973-4D8B-801B-AFC3804E4C8E}" type="pres">
      <dgm:prSet presAssocID="{6483475D-0E09-49A6-8126-19CD883252B6}" presName="hierChild5" presStyleCnt="0"/>
      <dgm:spPr/>
    </dgm:pt>
    <dgm:pt modelId="{203602AA-8497-40E6-937E-AB483998B6B6}" type="pres">
      <dgm:prSet presAssocID="{B7C5673F-4E17-4F07-AE5C-27681F751B65}" presName="Name37" presStyleLbl="parChTrans1D3" presStyleIdx="3" presStyleCnt="15"/>
      <dgm:spPr/>
    </dgm:pt>
    <dgm:pt modelId="{B729C689-C7C7-400C-8338-20958943C501}" type="pres">
      <dgm:prSet presAssocID="{1BC337D5-5AAB-411B-97A2-E8A2E7B3B880}" presName="hierRoot2" presStyleCnt="0">
        <dgm:presLayoutVars>
          <dgm:hierBranch val="init"/>
        </dgm:presLayoutVars>
      </dgm:prSet>
      <dgm:spPr/>
    </dgm:pt>
    <dgm:pt modelId="{6A73397F-0200-4A3F-B22D-4E50E6A473E8}" type="pres">
      <dgm:prSet presAssocID="{1BC337D5-5AAB-411B-97A2-E8A2E7B3B880}" presName="rootComposite" presStyleCnt="0"/>
      <dgm:spPr/>
    </dgm:pt>
    <dgm:pt modelId="{01B29280-AE3A-4BD5-B511-DDDD2753E115}" type="pres">
      <dgm:prSet presAssocID="{1BC337D5-5AAB-411B-97A2-E8A2E7B3B880}" presName="rootText" presStyleLbl="node3" presStyleIdx="3" presStyleCnt="15">
        <dgm:presLayoutVars>
          <dgm:chPref val="3"/>
        </dgm:presLayoutVars>
      </dgm:prSet>
      <dgm:spPr/>
    </dgm:pt>
    <dgm:pt modelId="{192D7A7A-F4C6-4D9A-9555-439A2827D70B}" type="pres">
      <dgm:prSet presAssocID="{1BC337D5-5AAB-411B-97A2-E8A2E7B3B880}" presName="rootConnector" presStyleLbl="node3" presStyleIdx="3" presStyleCnt="15"/>
      <dgm:spPr/>
    </dgm:pt>
    <dgm:pt modelId="{6E7F0206-C819-416F-BBCE-5E10360F4D24}" type="pres">
      <dgm:prSet presAssocID="{1BC337D5-5AAB-411B-97A2-E8A2E7B3B880}" presName="hierChild4" presStyleCnt="0"/>
      <dgm:spPr/>
    </dgm:pt>
    <dgm:pt modelId="{A0E65046-E020-47F6-B5E8-C6596C44DDDB}" type="pres">
      <dgm:prSet presAssocID="{1BC337D5-5AAB-411B-97A2-E8A2E7B3B880}" presName="hierChild5" presStyleCnt="0"/>
      <dgm:spPr/>
    </dgm:pt>
    <dgm:pt modelId="{BA847E5A-F4DE-436D-853F-FB3B8C263A65}" type="pres">
      <dgm:prSet presAssocID="{48F99D66-F9A7-43B6-9AE5-683CEA58D472}" presName="hierChild5" presStyleCnt="0"/>
      <dgm:spPr/>
    </dgm:pt>
    <dgm:pt modelId="{5851DD77-57D6-4939-BF41-3F9E51C2E054}" type="pres">
      <dgm:prSet presAssocID="{7ED5BB4B-F8A5-425B-8885-BF3423B55B68}" presName="Name37" presStyleLbl="parChTrans1D2" presStyleIdx="1" presStyleCnt="6"/>
      <dgm:spPr/>
    </dgm:pt>
    <dgm:pt modelId="{FC0CBEDB-F118-48EE-AA6A-ECA47B536A31}" type="pres">
      <dgm:prSet presAssocID="{79A03B81-B61F-4AC1-9964-F787CAF754D8}" presName="hierRoot2" presStyleCnt="0">
        <dgm:presLayoutVars>
          <dgm:hierBranch val="init"/>
        </dgm:presLayoutVars>
      </dgm:prSet>
      <dgm:spPr/>
    </dgm:pt>
    <dgm:pt modelId="{F3281203-8EB0-47E6-BB37-D8D2F7A387D4}" type="pres">
      <dgm:prSet presAssocID="{79A03B81-B61F-4AC1-9964-F787CAF754D8}" presName="rootComposite" presStyleCnt="0"/>
      <dgm:spPr/>
    </dgm:pt>
    <dgm:pt modelId="{7D118226-8EC8-4DF7-BB9E-C166FD90646B}" type="pres">
      <dgm:prSet presAssocID="{79A03B81-B61F-4AC1-9964-F787CAF754D8}" presName="rootText" presStyleLbl="node2" presStyleIdx="1" presStyleCnt="6">
        <dgm:presLayoutVars>
          <dgm:chPref val="3"/>
        </dgm:presLayoutVars>
      </dgm:prSet>
      <dgm:spPr/>
    </dgm:pt>
    <dgm:pt modelId="{1C6C8AF9-BA2D-44FE-8EC8-E7807219853C}" type="pres">
      <dgm:prSet presAssocID="{79A03B81-B61F-4AC1-9964-F787CAF754D8}" presName="rootConnector" presStyleLbl="node2" presStyleIdx="1" presStyleCnt="6"/>
      <dgm:spPr/>
    </dgm:pt>
    <dgm:pt modelId="{0BC93F66-D422-47A7-AB85-2AABB97E6D8E}" type="pres">
      <dgm:prSet presAssocID="{79A03B81-B61F-4AC1-9964-F787CAF754D8}" presName="hierChild4" presStyleCnt="0"/>
      <dgm:spPr/>
    </dgm:pt>
    <dgm:pt modelId="{E5561B78-0273-4EB3-8EA1-3172862A0D29}" type="pres">
      <dgm:prSet presAssocID="{324AEFA2-135C-452A-B632-D165AB5A81F5}" presName="Name37" presStyleLbl="parChTrans1D3" presStyleIdx="4" presStyleCnt="15"/>
      <dgm:spPr/>
    </dgm:pt>
    <dgm:pt modelId="{D422DF95-893F-4E87-9D71-07EAC8249C39}" type="pres">
      <dgm:prSet presAssocID="{722DFA16-4900-41EE-AB12-4A3F8F8B6AD0}" presName="hierRoot2" presStyleCnt="0">
        <dgm:presLayoutVars>
          <dgm:hierBranch val="init"/>
        </dgm:presLayoutVars>
      </dgm:prSet>
      <dgm:spPr/>
    </dgm:pt>
    <dgm:pt modelId="{D2DA6ED7-0995-4414-9E6F-86A8EFDC759A}" type="pres">
      <dgm:prSet presAssocID="{722DFA16-4900-41EE-AB12-4A3F8F8B6AD0}" presName="rootComposite" presStyleCnt="0"/>
      <dgm:spPr/>
    </dgm:pt>
    <dgm:pt modelId="{C9B8B56A-DC7A-423F-B5E9-58731EE53CD1}" type="pres">
      <dgm:prSet presAssocID="{722DFA16-4900-41EE-AB12-4A3F8F8B6AD0}" presName="rootText" presStyleLbl="node3" presStyleIdx="4" presStyleCnt="15">
        <dgm:presLayoutVars>
          <dgm:chPref val="3"/>
        </dgm:presLayoutVars>
      </dgm:prSet>
      <dgm:spPr/>
    </dgm:pt>
    <dgm:pt modelId="{2AAAFD28-A025-4741-A21F-9C17360703DA}" type="pres">
      <dgm:prSet presAssocID="{722DFA16-4900-41EE-AB12-4A3F8F8B6AD0}" presName="rootConnector" presStyleLbl="node3" presStyleIdx="4" presStyleCnt="15"/>
      <dgm:spPr/>
    </dgm:pt>
    <dgm:pt modelId="{602F92D9-5807-4E33-944C-B6EB624BEF02}" type="pres">
      <dgm:prSet presAssocID="{722DFA16-4900-41EE-AB12-4A3F8F8B6AD0}" presName="hierChild4" presStyleCnt="0"/>
      <dgm:spPr/>
    </dgm:pt>
    <dgm:pt modelId="{D6B8E9FD-AD20-43EE-9B19-2949570122B0}" type="pres">
      <dgm:prSet presAssocID="{722DFA16-4900-41EE-AB12-4A3F8F8B6AD0}" presName="hierChild5" presStyleCnt="0"/>
      <dgm:spPr/>
    </dgm:pt>
    <dgm:pt modelId="{2288C4D6-4FA2-40EB-83F4-6840F4FE2C89}" type="pres">
      <dgm:prSet presAssocID="{EF51E389-8CC0-4A57-9172-3114B2EC5DBD}" presName="Name37" presStyleLbl="parChTrans1D3" presStyleIdx="5" presStyleCnt="15"/>
      <dgm:spPr/>
    </dgm:pt>
    <dgm:pt modelId="{A71EF3E6-CE47-494A-95AD-1959B1263EA3}" type="pres">
      <dgm:prSet presAssocID="{F30CFF3F-693A-41F8-AF3B-56134EB4C188}" presName="hierRoot2" presStyleCnt="0">
        <dgm:presLayoutVars>
          <dgm:hierBranch val="init"/>
        </dgm:presLayoutVars>
      </dgm:prSet>
      <dgm:spPr/>
    </dgm:pt>
    <dgm:pt modelId="{CAE8E2FB-BC2D-4A36-9490-5C3DA4A78FB8}" type="pres">
      <dgm:prSet presAssocID="{F30CFF3F-693A-41F8-AF3B-56134EB4C188}" presName="rootComposite" presStyleCnt="0"/>
      <dgm:spPr/>
    </dgm:pt>
    <dgm:pt modelId="{F4DE8FF1-276E-4379-B248-7896AC49060C}" type="pres">
      <dgm:prSet presAssocID="{F30CFF3F-693A-41F8-AF3B-56134EB4C188}" presName="rootText" presStyleLbl="node3" presStyleIdx="5" presStyleCnt="15">
        <dgm:presLayoutVars>
          <dgm:chPref val="3"/>
        </dgm:presLayoutVars>
      </dgm:prSet>
      <dgm:spPr/>
    </dgm:pt>
    <dgm:pt modelId="{36C51AC0-5531-4A34-B808-3BCE8B08E1ED}" type="pres">
      <dgm:prSet presAssocID="{F30CFF3F-693A-41F8-AF3B-56134EB4C188}" presName="rootConnector" presStyleLbl="node3" presStyleIdx="5" presStyleCnt="15"/>
      <dgm:spPr/>
    </dgm:pt>
    <dgm:pt modelId="{FFFBC64C-7886-4C0C-8648-CD2CEEF90833}" type="pres">
      <dgm:prSet presAssocID="{F30CFF3F-693A-41F8-AF3B-56134EB4C188}" presName="hierChild4" presStyleCnt="0"/>
      <dgm:spPr/>
    </dgm:pt>
    <dgm:pt modelId="{F09D0615-A55C-4A23-8AB0-3B4D15629B28}" type="pres">
      <dgm:prSet presAssocID="{F30CFF3F-693A-41F8-AF3B-56134EB4C188}" presName="hierChild5" presStyleCnt="0"/>
      <dgm:spPr/>
    </dgm:pt>
    <dgm:pt modelId="{DD3439E1-2C3E-4CEE-B780-85BB9B19B441}" type="pres">
      <dgm:prSet presAssocID="{191286C5-8593-48BE-B4FB-8A84F7A35FF4}" presName="Name37" presStyleLbl="parChTrans1D3" presStyleIdx="6" presStyleCnt="15"/>
      <dgm:spPr/>
    </dgm:pt>
    <dgm:pt modelId="{577EB7F2-D20A-4B20-8A5B-E9E08FB44041}" type="pres">
      <dgm:prSet presAssocID="{E3A0F4CC-6713-4125-8D86-FCB863D1035D}" presName="hierRoot2" presStyleCnt="0">
        <dgm:presLayoutVars>
          <dgm:hierBranch val="init"/>
        </dgm:presLayoutVars>
      </dgm:prSet>
      <dgm:spPr/>
    </dgm:pt>
    <dgm:pt modelId="{6ABE1405-492C-4A1D-93EC-FD5950926DD4}" type="pres">
      <dgm:prSet presAssocID="{E3A0F4CC-6713-4125-8D86-FCB863D1035D}" presName="rootComposite" presStyleCnt="0"/>
      <dgm:spPr/>
    </dgm:pt>
    <dgm:pt modelId="{F9C9296F-4EC3-408E-AD71-E4755762ED44}" type="pres">
      <dgm:prSet presAssocID="{E3A0F4CC-6713-4125-8D86-FCB863D1035D}" presName="rootText" presStyleLbl="node3" presStyleIdx="6" presStyleCnt="15">
        <dgm:presLayoutVars>
          <dgm:chPref val="3"/>
        </dgm:presLayoutVars>
      </dgm:prSet>
      <dgm:spPr/>
    </dgm:pt>
    <dgm:pt modelId="{4299043B-2CEE-4C8E-B2F0-B9BB5D1FA54A}" type="pres">
      <dgm:prSet presAssocID="{E3A0F4CC-6713-4125-8D86-FCB863D1035D}" presName="rootConnector" presStyleLbl="node3" presStyleIdx="6" presStyleCnt="15"/>
      <dgm:spPr/>
    </dgm:pt>
    <dgm:pt modelId="{CCC23131-0A0A-40D1-9646-352A75A46E18}" type="pres">
      <dgm:prSet presAssocID="{E3A0F4CC-6713-4125-8D86-FCB863D1035D}" presName="hierChild4" presStyleCnt="0"/>
      <dgm:spPr/>
    </dgm:pt>
    <dgm:pt modelId="{5462ACDA-A77B-4215-88F9-25FDC3A0B52E}" type="pres">
      <dgm:prSet presAssocID="{E3A0F4CC-6713-4125-8D86-FCB863D1035D}" presName="hierChild5" presStyleCnt="0"/>
      <dgm:spPr/>
    </dgm:pt>
    <dgm:pt modelId="{10882D7D-9482-4E78-8F71-2337C2BD22DB}" type="pres">
      <dgm:prSet presAssocID="{DBA164FC-FF29-4156-9BA8-DF42A04D0D51}" presName="Name37" presStyleLbl="parChTrans1D3" presStyleIdx="7" presStyleCnt="15"/>
      <dgm:spPr/>
    </dgm:pt>
    <dgm:pt modelId="{D51E3788-E555-4D7A-8930-35F53439206A}" type="pres">
      <dgm:prSet presAssocID="{B1B46DAE-EB7F-4398-B32D-BFF5C38235F6}" presName="hierRoot2" presStyleCnt="0">
        <dgm:presLayoutVars>
          <dgm:hierBranch val="init"/>
        </dgm:presLayoutVars>
      </dgm:prSet>
      <dgm:spPr/>
    </dgm:pt>
    <dgm:pt modelId="{F8329997-128E-44DA-ADB5-492FB102C91E}" type="pres">
      <dgm:prSet presAssocID="{B1B46DAE-EB7F-4398-B32D-BFF5C38235F6}" presName="rootComposite" presStyleCnt="0"/>
      <dgm:spPr/>
    </dgm:pt>
    <dgm:pt modelId="{4365EF35-367F-410D-AFE7-538163895C81}" type="pres">
      <dgm:prSet presAssocID="{B1B46DAE-EB7F-4398-B32D-BFF5C38235F6}" presName="rootText" presStyleLbl="node3" presStyleIdx="7" presStyleCnt="15">
        <dgm:presLayoutVars>
          <dgm:chPref val="3"/>
        </dgm:presLayoutVars>
      </dgm:prSet>
      <dgm:spPr/>
    </dgm:pt>
    <dgm:pt modelId="{C22873FE-FCE3-4E1F-BEB1-E111B725B2D4}" type="pres">
      <dgm:prSet presAssocID="{B1B46DAE-EB7F-4398-B32D-BFF5C38235F6}" presName="rootConnector" presStyleLbl="node3" presStyleIdx="7" presStyleCnt="15"/>
      <dgm:spPr/>
    </dgm:pt>
    <dgm:pt modelId="{96217DCE-D22F-41CE-BCB0-29CA36697148}" type="pres">
      <dgm:prSet presAssocID="{B1B46DAE-EB7F-4398-B32D-BFF5C38235F6}" presName="hierChild4" presStyleCnt="0"/>
      <dgm:spPr/>
    </dgm:pt>
    <dgm:pt modelId="{14387A0C-7E73-4D29-A1E2-E926185873A9}" type="pres">
      <dgm:prSet presAssocID="{B1B46DAE-EB7F-4398-B32D-BFF5C38235F6}" presName="hierChild5" presStyleCnt="0"/>
      <dgm:spPr/>
    </dgm:pt>
    <dgm:pt modelId="{FE79B19F-4409-4C5A-9056-447E0FE58808}" type="pres">
      <dgm:prSet presAssocID="{79A03B81-B61F-4AC1-9964-F787CAF754D8}" presName="hierChild5" presStyleCnt="0"/>
      <dgm:spPr/>
    </dgm:pt>
    <dgm:pt modelId="{47C9FBD6-09C9-42BD-BB0D-145B48377E08}" type="pres">
      <dgm:prSet presAssocID="{B9C95E5E-7235-418F-8B28-D38B75A135B3}" presName="Name37" presStyleLbl="parChTrans1D2" presStyleIdx="2" presStyleCnt="6"/>
      <dgm:spPr/>
    </dgm:pt>
    <dgm:pt modelId="{A43E2E0F-85FC-474F-BEF9-BE9869825CD7}" type="pres">
      <dgm:prSet presAssocID="{470BCF5E-C16B-4B5A-A36E-AE64245F3973}" presName="hierRoot2" presStyleCnt="0">
        <dgm:presLayoutVars>
          <dgm:hierBranch val="init"/>
        </dgm:presLayoutVars>
      </dgm:prSet>
      <dgm:spPr/>
    </dgm:pt>
    <dgm:pt modelId="{0E017DC5-A9AE-4112-B2C0-004411ED4C76}" type="pres">
      <dgm:prSet presAssocID="{470BCF5E-C16B-4B5A-A36E-AE64245F3973}" presName="rootComposite" presStyleCnt="0"/>
      <dgm:spPr/>
    </dgm:pt>
    <dgm:pt modelId="{E1B7DDE7-EF2D-4F59-ADE0-6FD5BF2E9900}" type="pres">
      <dgm:prSet presAssocID="{470BCF5E-C16B-4B5A-A36E-AE64245F3973}" presName="rootText" presStyleLbl="node2" presStyleIdx="2" presStyleCnt="6">
        <dgm:presLayoutVars>
          <dgm:chPref val="3"/>
        </dgm:presLayoutVars>
      </dgm:prSet>
      <dgm:spPr/>
    </dgm:pt>
    <dgm:pt modelId="{8740AFFC-2565-4625-8A84-4F65656C6E3F}" type="pres">
      <dgm:prSet presAssocID="{470BCF5E-C16B-4B5A-A36E-AE64245F3973}" presName="rootConnector" presStyleLbl="node2" presStyleIdx="2" presStyleCnt="6"/>
      <dgm:spPr/>
    </dgm:pt>
    <dgm:pt modelId="{3D683B56-C77D-45D8-A3CC-A2F33452CE51}" type="pres">
      <dgm:prSet presAssocID="{470BCF5E-C16B-4B5A-A36E-AE64245F3973}" presName="hierChild4" presStyleCnt="0"/>
      <dgm:spPr/>
    </dgm:pt>
    <dgm:pt modelId="{01DD577E-289D-403E-9B87-CCFB3E8F604B}" type="pres">
      <dgm:prSet presAssocID="{D9FCBD40-2FCF-4DBA-A250-A77EDAA3A25A}" presName="Name37" presStyleLbl="parChTrans1D3" presStyleIdx="8" presStyleCnt="15"/>
      <dgm:spPr/>
    </dgm:pt>
    <dgm:pt modelId="{83DA00B7-CC9D-4AF7-A423-C1186623F15F}" type="pres">
      <dgm:prSet presAssocID="{41D79A17-D6A0-4EF0-B47A-D7782A4524F6}" presName="hierRoot2" presStyleCnt="0">
        <dgm:presLayoutVars>
          <dgm:hierBranch val="init"/>
        </dgm:presLayoutVars>
      </dgm:prSet>
      <dgm:spPr/>
    </dgm:pt>
    <dgm:pt modelId="{1835A508-C42F-4A4D-A7C3-7C72D940452F}" type="pres">
      <dgm:prSet presAssocID="{41D79A17-D6A0-4EF0-B47A-D7782A4524F6}" presName="rootComposite" presStyleCnt="0"/>
      <dgm:spPr/>
    </dgm:pt>
    <dgm:pt modelId="{8C3505E3-F0BB-44C6-BDE7-E4531E16103A}" type="pres">
      <dgm:prSet presAssocID="{41D79A17-D6A0-4EF0-B47A-D7782A4524F6}" presName="rootText" presStyleLbl="node3" presStyleIdx="8" presStyleCnt="15">
        <dgm:presLayoutVars>
          <dgm:chPref val="3"/>
        </dgm:presLayoutVars>
      </dgm:prSet>
      <dgm:spPr/>
    </dgm:pt>
    <dgm:pt modelId="{B89411CD-7929-42DB-A316-9FB0225380C2}" type="pres">
      <dgm:prSet presAssocID="{41D79A17-D6A0-4EF0-B47A-D7782A4524F6}" presName="rootConnector" presStyleLbl="node3" presStyleIdx="8" presStyleCnt="15"/>
      <dgm:spPr/>
    </dgm:pt>
    <dgm:pt modelId="{951A0505-95AC-4592-9DA8-DE8A576C6668}" type="pres">
      <dgm:prSet presAssocID="{41D79A17-D6A0-4EF0-B47A-D7782A4524F6}" presName="hierChild4" presStyleCnt="0"/>
      <dgm:spPr/>
    </dgm:pt>
    <dgm:pt modelId="{48305D16-E94C-40C6-B829-EF05533EEB5F}" type="pres">
      <dgm:prSet presAssocID="{41D79A17-D6A0-4EF0-B47A-D7782A4524F6}" presName="hierChild5" presStyleCnt="0"/>
      <dgm:spPr/>
    </dgm:pt>
    <dgm:pt modelId="{93177467-FCCF-47CE-B6D8-994FB29333B6}" type="pres">
      <dgm:prSet presAssocID="{468F5936-8B13-497E-99E0-BC02BAB2A7EE}" presName="Name37" presStyleLbl="parChTrans1D3" presStyleIdx="9" presStyleCnt="15"/>
      <dgm:spPr/>
    </dgm:pt>
    <dgm:pt modelId="{18EAFA54-93AD-4B15-84A1-68ACEC523355}" type="pres">
      <dgm:prSet presAssocID="{4DB0F7E2-663D-4ED4-AB18-AC4724C51610}" presName="hierRoot2" presStyleCnt="0">
        <dgm:presLayoutVars>
          <dgm:hierBranch val="init"/>
        </dgm:presLayoutVars>
      </dgm:prSet>
      <dgm:spPr/>
    </dgm:pt>
    <dgm:pt modelId="{DE9BF16F-92E1-4820-B9A0-0C58F4075B4E}" type="pres">
      <dgm:prSet presAssocID="{4DB0F7E2-663D-4ED4-AB18-AC4724C51610}" presName="rootComposite" presStyleCnt="0"/>
      <dgm:spPr/>
    </dgm:pt>
    <dgm:pt modelId="{8B67AF11-A9C6-4200-B1E7-F9FDD04640C6}" type="pres">
      <dgm:prSet presAssocID="{4DB0F7E2-663D-4ED4-AB18-AC4724C51610}" presName="rootText" presStyleLbl="node3" presStyleIdx="9" presStyleCnt="15">
        <dgm:presLayoutVars>
          <dgm:chPref val="3"/>
        </dgm:presLayoutVars>
      </dgm:prSet>
      <dgm:spPr/>
    </dgm:pt>
    <dgm:pt modelId="{4126C28F-CECA-4474-BB4F-E4584E17382E}" type="pres">
      <dgm:prSet presAssocID="{4DB0F7E2-663D-4ED4-AB18-AC4724C51610}" presName="rootConnector" presStyleLbl="node3" presStyleIdx="9" presStyleCnt="15"/>
      <dgm:spPr/>
    </dgm:pt>
    <dgm:pt modelId="{308D0A44-A19F-47E7-9B1F-F539CE0A334F}" type="pres">
      <dgm:prSet presAssocID="{4DB0F7E2-663D-4ED4-AB18-AC4724C51610}" presName="hierChild4" presStyleCnt="0"/>
      <dgm:spPr/>
    </dgm:pt>
    <dgm:pt modelId="{9D09EDCF-3D17-4A11-9E8A-32728BA1856A}" type="pres">
      <dgm:prSet presAssocID="{4DB0F7E2-663D-4ED4-AB18-AC4724C51610}" presName="hierChild5" presStyleCnt="0"/>
      <dgm:spPr/>
    </dgm:pt>
    <dgm:pt modelId="{E13D551F-5FC8-4A5C-8789-C35AF4EE5B4B}" type="pres">
      <dgm:prSet presAssocID="{46BEB9CE-2D56-476A-80BD-6C478082FB39}" presName="Name37" presStyleLbl="parChTrans1D3" presStyleIdx="10" presStyleCnt="15"/>
      <dgm:spPr/>
    </dgm:pt>
    <dgm:pt modelId="{FD621DE1-0835-4DE3-89E6-8EB05604FD16}" type="pres">
      <dgm:prSet presAssocID="{247B51D5-8732-414B-B1C0-55217041BC2D}" presName="hierRoot2" presStyleCnt="0">
        <dgm:presLayoutVars>
          <dgm:hierBranch val="init"/>
        </dgm:presLayoutVars>
      </dgm:prSet>
      <dgm:spPr/>
    </dgm:pt>
    <dgm:pt modelId="{6A021A98-ABE2-4908-BC57-52C5DAE7927E}" type="pres">
      <dgm:prSet presAssocID="{247B51D5-8732-414B-B1C0-55217041BC2D}" presName="rootComposite" presStyleCnt="0"/>
      <dgm:spPr/>
    </dgm:pt>
    <dgm:pt modelId="{230959DA-C6D4-4C30-B3AE-51420175083A}" type="pres">
      <dgm:prSet presAssocID="{247B51D5-8732-414B-B1C0-55217041BC2D}" presName="rootText" presStyleLbl="node3" presStyleIdx="10" presStyleCnt="15">
        <dgm:presLayoutVars>
          <dgm:chPref val="3"/>
        </dgm:presLayoutVars>
      </dgm:prSet>
      <dgm:spPr/>
    </dgm:pt>
    <dgm:pt modelId="{9327C5A8-C5FE-438B-95A6-D08030F75E6E}" type="pres">
      <dgm:prSet presAssocID="{247B51D5-8732-414B-B1C0-55217041BC2D}" presName="rootConnector" presStyleLbl="node3" presStyleIdx="10" presStyleCnt="15"/>
      <dgm:spPr/>
    </dgm:pt>
    <dgm:pt modelId="{B29BD397-01B4-4CF4-85BC-542674EB0BCA}" type="pres">
      <dgm:prSet presAssocID="{247B51D5-8732-414B-B1C0-55217041BC2D}" presName="hierChild4" presStyleCnt="0"/>
      <dgm:spPr/>
    </dgm:pt>
    <dgm:pt modelId="{F800295C-D2EF-4352-8804-8FDF4FB1B700}" type="pres">
      <dgm:prSet presAssocID="{247B51D5-8732-414B-B1C0-55217041BC2D}" presName="hierChild5" presStyleCnt="0"/>
      <dgm:spPr/>
    </dgm:pt>
    <dgm:pt modelId="{6ABB1D2A-4D37-41CD-8A45-6E2BE0C2E4CB}" type="pres">
      <dgm:prSet presAssocID="{470BCF5E-C16B-4B5A-A36E-AE64245F3973}" presName="hierChild5" presStyleCnt="0"/>
      <dgm:spPr/>
    </dgm:pt>
    <dgm:pt modelId="{71525F5E-DB8D-4DB4-9DDF-773EBDEC177C}" type="pres">
      <dgm:prSet presAssocID="{2F9F265D-6F46-4CEB-BE54-60D954E7072F}" presName="Name37" presStyleLbl="parChTrans1D2" presStyleIdx="3" presStyleCnt="6"/>
      <dgm:spPr/>
    </dgm:pt>
    <dgm:pt modelId="{50C1872D-1D36-4FF9-9150-A64A538928C5}" type="pres">
      <dgm:prSet presAssocID="{FDDF3651-A27D-4CDC-8B82-3C661D76B640}" presName="hierRoot2" presStyleCnt="0">
        <dgm:presLayoutVars>
          <dgm:hierBranch val="init"/>
        </dgm:presLayoutVars>
      </dgm:prSet>
      <dgm:spPr/>
    </dgm:pt>
    <dgm:pt modelId="{FA480EF4-4502-4E1D-A5CD-23DBD6D7BD7E}" type="pres">
      <dgm:prSet presAssocID="{FDDF3651-A27D-4CDC-8B82-3C661D76B640}" presName="rootComposite" presStyleCnt="0"/>
      <dgm:spPr/>
    </dgm:pt>
    <dgm:pt modelId="{E022A64A-8976-4FC2-8C34-870001EE8EF0}" type="pres">
      <dgm:prSet presAssocID="{FDDF3651-A27D-4CDC-8B82-3C661D76B640}" presName="rootText" presStyleLbl="node2" presStyleIdx="3" presStyleCnt="6">
        <dgm:presLayoutVars>
          <dgm:chPref val="3"/>
        </dgm:presLayoutVars>
      </dgm:prSet>
      <dgm:spPr/>
    </dgm:pt>
    <dgm:pt modelId="{6C88CC18-A237-4A31-9E7A-6B299A4EF32D}" type="pres">
      <dgm:prSet presAssocID="{FDDF3651-A27D-4CDC-8B82-3C661D76B640}" presName="rootConnector" presStyleLbl="node2" presStyleIdx="3" presStyleCnt="6"/>
      <dgm:spPr/>
    </dgm:pt>
    <dgm:pt modelId="{42FE9E64-D3DA-41E5-A6FC-6024E1F720E3}" type="pres">
      <dgm:prSet presAssocID="{FDDF3651-A27D-4CDC-8B82-3C661D76B640}" presName="hierChild4" presStyleCnt="0"/>
      <dgm:spPr/>
    </dgm:pt>
    <dgm:pt modelId="{993780DC-6999-4A0A-A248-3BB5605340F1}" type="pres">
      <dgm:prSet presAssocID="{BED84CB4-598B-49BD-A07B-017C17A15640}" presName="Name37" presStyleLbl="parChTrans1D3" presStyleIdx="11" presStyleCnt="15"/>
      <dgm:spPr/>
    </dgm:pt>
    <dgm:pt modelId="{23973E67-5A60-4E26-9ECF-8FDD3C254BFA}" type="pres">
      <dgm:prSet presAssocID="{27054785-F602-4469-A261-C8AE257AF43C}" presName="hierRoot2" presStyleCnt="0">
        <dgm:presLayoutVars>
          <dgm:hierBranch val="init"/>
        </dgm:presLayoutVars>
      </dgm:prSet>
      <dgm:spPr/>
    </dgm:pt>
    <dgm:pt modelId="{C66715E1-E028-43FC-B8DE-C36BA446F7DF}" type="pres">
      <dgm:prSet presAssocID="{27054785-F602-4469-A261-C8AE257AF43C}" presName="rootComposite" presStyleCnt="0"/>
      <dgm:spPr/>
    </dgm:pt>
    <dgm:pt modelId="{2AAC5F35-A341-40B7-BB79-5357690F387F}" type="pres">
      <dgm:prSet presAssocID="{27054785-F602-4469-A261-C8AE257AF43C}" presName="rootText" presStyleLbl="node3" presStyleIdx="11" presStyleCnt="15">
        <dgm:presLayoutVars>
          <dgm:chPref val="3"/>
        </dgm:presLayoutVars>
      </dgm:prSet>
      <dgm:spPr/>
    </dgm:pt>
    <dgm:pt modelId="{FF89C41F-7641-44BE-8C6D-34272EB23A12}" type="pres">
      <dgm:prSet presAssocID="{27054785-F602-4469-A261-C8AE257AF43C}" presName="rootConnector" presStyleLbl="node3" presStyleIdx="11" presStyleCnt="15"/>
      <dgm:spPr/>
    </dgm:pt>
    <dgm:pt modelId="{D8A04759-293C-432E-B718-DC00EB6E9E6D}" type="pres">
      <dgm:prSet presAssocID="{27054785-F602-4469-A261-C8AE257AF43C}" presName="hierChild4" presStyleCnt="0"/>
      <dgm:spPr/>
    </dgm:pt>
    <dgm:pt modelId="{56C59A4A-AD82-4399-B32F-387A334A5BB3}" type="pres">
      <dgm:prSet presAssocID="{27054785-F602-4469-A261-C8AE257AF43C}" presName="hierChild5" presStyleCnt="0"/>
      <dgm:spPr/>
    </dgm:pt>
    <dgm:pt modelId="{3DA86272-5D76-45D0-B967-D015027005AF}" type="pres">
      <dgm:prSet presAssocID="{FDDF3651-A27D-4CDC-8B82-3C661D76B640}" presName="hierChild5" presStyleCnt="0"/>
      <dgm:spPr/>
    </dgm:pt>
    <dgm:pt modelId="{17154AA1-85D1-4A9B-B1B3-52B6321BC6F5}" type="pres">
      <dgm:prSet presAssocID="{63AEDCE4-7FFD-4D9D-AA88-5D49D942A6B8}" presName="Name37" presStyleLbl="parChTrans1D2" presStyleIdx="4" presStyleCnt="6"/>
      <dgm:spPr/>
    </dgm:pt>
    <dgm:pt modelId="{ED168223-C77D-4417-B9A4-FB28E63EA2CB}" type="pres">
      <dgm:prSet presAssocID="{FB9442EE-D164-4828-90E9-1FF4114AEEDF}" presName="hierRoot2" presStyleCnt="0">
        <dgm:presLayoutVars>
          <dgm:hierBranch val="init"/>
        </dgm:presLayoutVars>
      </dgm:prSet>
      <dgm:spPr/>
    </dgm:pt>
    <dgm:pt modelId="{05711E37-1C94-45DB-B33A-2D9E00FD1733}" type="pres">
      <dgm:prSet presAssocID="{FB9442EE-D164-4828-90E9-1FF4114AEEDF}" presName="rootComposite" presStyleCnt="0"/>
      <dgm:spPr/>
    </dgm:pt>
    <dgm:pt modelId="{61EB5333-CCE3-4754-8ACA-FD9757E0FECB}" type="pres">
      <dgm:prSet presAssocID="{FB9442EE-D164-4828-90E9-1FF4114AEEDF}" presName="rootText" presStyleLbl="node2" presStyleIdx="4" presStyleCnt="6">
        <dgm:presLayoutVars>
          <dgm:chPref val="3"/>
        </dgm:presLayoutVars>
      </dgm:prSet>
      <dgm:spPr/>
    </dgm:pt>
    <dgm:pt modelId="{924F4C12-D5D1-43D9-B282-7A742D74180E}" type="pres">
      <dgm:prSet presAssocID="{FB9442EE-D164-4828-90E9-1FF4114AEEDF}" presName="rootConnector" presStyleLbl="node2" presStyleIdx="4" presStyleCnt="6"/>
      <dgm:spPr/>
    </dgm:pt>
    <dgm:pt modelId="{901EEF93-E01C-4A2F-85E0-9F7985864B60}" type="pres">
      <dgm:prSet presAssocID="{FB9442EE-D164-4828-90E9-1FF4114AEEDF}" presName="hierChild4" presStyleCnt="0"/>
      <dgm:spPr/>
    </dgm:pt>
    <dgm:pt modelId="{610E490A-EAFD-4B29-97A5-D180402E20E0}" type="pres">
      <dgm:prSet presAssocID="{53BFE34A-44A6-443B-B44B-3A707A2FCBDB}" presName="Name37" presStyleLbl="parChTrans1D3" presStyleIdx="12" presStyleCnt="15"/>
      <dgm:spPr/>
    </dgm:pt>
    <dgm:pt modelId="{5E0975AB-CB19-43DC-AC17-A294DE488186}" type="pres">
      <dgm:prSet presAssocID="{1851BF11-63F9-46FA-985F-479D83DD9C39}" presName="hierRoot2" presStyleCnt="0">
        <dgm:presLayoutVars>
          <dgm:hierBranch val="init"/>
        </dgm:presLayoutVars>
      </dgm:prSet>
      <dgm:spPr/>
    </dgm:pt>
    <dgm:pt modelId="{0A43B95B-5041-44B3-BF37-52C45FDCF898}" type="pres">
      <dgm:prSet presAssocID="{1851BF11-63F9-46FA-985F-479D83DD9C39}" presName="rootComposite" presStyleCnt="0"/>
      <dgm:spPr/>
    </dgm:pt>
    <dgm:pt modelId="{820884B5-701E-4311-A84C-052052C4FCDD}" type="pres">
      <dgm:prSet presAssocID="{1851BF11-63F9-46FA-985F-479D83DD9C39}" presName="rootText" presStyleLbl="node3" presStyleIdx="12" presStyleCnt="15">
        <dgm:presLayoutVars>
          <dgm:chPref val="3"/>
        </dgm:presLayoutVars>
      </dgm:prSet>
      <dgm:spPr/>
    </dgm:pt>
    <dgm:pt modelId="{58756BAE-94E4-44A6-8FEC-4D4524E3849D}" type="pres">
      <dgm:prSet presAssocID="{1851BF11-63F9-46FA-985F-479D83DD9C39}" presName="rootConnector" presStyleLbl="node3" presStyleIdx="12" presStyleCnt="15"/>
      <dgm:spPr/>
    </dgm:pt>
    <dgm:pt modelId="{FEB19E4D-D125-4816-AF49-D2B02E4005F2}" type="pres">
      <dgm:prSet presAssocID="{1851BF11-63F9-46FA-985F-479D83DD9C39}" presName="hierChild4" presStyleCnt="0"/>
      <dgm:spPr/>
    </dgm:pt>
    <dgm:pt modelId="{8203F809-4D3D-4D6A-B3AB-CCD79D3D111A}" type="pres">
      <dgm:prSet presAssocID="{1851BF11-63F9-46FA-985F-479D83DD9C39}" presName="hierChild5" presStyleCnt="0"/>
      <dgm:spPr/>
    </dgm:pt>
    <dgm:pt modelId="{4734EF14-758C-4ECB-98A6-477FA688AEEB}" type="pres">
      <dgm:prSet presAssocID="{E3103150-AFD0-47C8-94A5-57B07BA9F57C}" presName="Name37" presStyleLbl="parChTrans1D3" presStyleIdx="13" presStyleCnt="15"/>
      <dgm:spPr/>
    </dgm:pt>
    <dgm:pt modelId="{B0466AFC-A4E5-4455-AC9B-D17C5CFB426E}" type="pres">
      <dgm:prSet presAssocID="{D56EFC7A-20BB-4D6C-8241-06969FA5FE17}" presName="hierRoot2" presStyleCnt="0">
        <dgm:presLayoutVars>
          <dgm:hierBranch val="init"/>
        </dgm:presLayoutVars>
      </dgm:prSet>
      <dgm:spPr/>
    </dgm:pt>
    <dgm:pt modelId="{B37B9692-AE88-461D-8DA5-A4313F37FE20}" type="pres">
      <dgm:prSet presAssocID="{D56EFC7A-20BB-4D6C-8241-06969FA5FE17}" presName="rootComposite" presStyleCnt="0"/>
      <dgm:spPr/>
    </dgm:pt>
    <dgm:pt modelId="{19A13127-1067-4FFB-BF0A-C99ACA13C4AE}" type="pres">
      <dgm:prSet presAssocID="{D56EFC7A-20BB-4D6C-8241-06969FA5FE17}" presName="rootText" presStyleLbl="node3" presStyleIdx="13" presStyleCnt="15">
        <dgm:presLayoutVars>
          <dgm:chPref val="3"/>
        </dgm:presLayoutVars>
      </dgm:prSet>
      <dgm:spPr/>
    </dgm:pt>
    <dgm:pt modelId="{CE969BF2-A27A-4BDF-924F-788302298331}" type="pres">
      <dgm:prSet presAssocID="{D56EFC7A-20BB-4D6C-8241-06969FA5FE17}" presName="rootConnector" presStyleLbl="node3" presStyleIdx="13" presStyleCnt="15"/>
      <dgm:spPr/>
    </dgm:pt>
    <dgm:pt modelId="{B5105B45-F2C9-43DB-8843-A5B6AD31A360}" type="pres">
      <dgm:prSet presAssocID="{D56EFC7A-20BB-4D6C-8241-06969FA5FE17}" presName="hierChild4" presStyleCnt="0"/>
      <dgm:spPr/>
    </dgm:pt>
    <dgm:pt modelId="{7A90ADA2-FB44-4293-AB1B-920169729AD6}" type="pres">
      <dgm:prSet presAssocID="{D56EFC7A-20BB-4D6C-8241-06969FA5FE17}" presName="hierChild5" presStyleCnt="0"/>
      <dgm:spPr/>
    </dgm:pt>
    <dgm:pt modelId="{8A644B6E-946D-49F7-BAB2-FAC87846B448}" type="pres">
      <dgm:prSet presAssocID="{FB9442EE-D164-4828-90E9-1FF4114AEEDF}" presName="hierChild5" presStyleCnt="0"/>
      <dgm:spPr/>
    </dgm:pt>
    <dgm:pt modelId="{1E6A7E45-9F94-4933-AA12-45AE509AA82D}" type="pres">
      <dgm:prSet presAssocID="{FE0F3EFF-F092-4EFC-84A1-C3D4845EA9B0}" presName="Name37" presStyleLbl="parChTrans1D2" presStyleIdx="5" presStyleCnt="6"/>
      <dgm:spPr/>
    </dgm:pt>
    <dgm:pt modelId="{19E708DE-8F24-4E25-9CF5-4923CBAD74E1}" type="pres">
      <dgm:prSet presAssocID="{2DA2822B-2140-46DD-A92A-4021FD9CE4D2}" presName="hierRoot2" presStyleCnt="0">
        <dgm:presLayoutVars>
          <dgm:hierBranch val="init"/>
        </dgm:presLayoutVars>
      </dgm:prSet>
      <dgm:spPr/>
    </dgm:pt>
    <dgm:pt modelId="{9F129FD1-4C88-421D-B245-C5D96472AB31}" type="pres">
      <dgm:prSet presAssocID="{2DA2822B-2140-46DD-A92A-4021FD9CE4D2}" presName="rootComposite" presStyleCnt="0"/>
      <dgm:spPr/>
    </dgm:pt>
    <dgm:pt modelId="{046C4BE0-C59F-489E-966C-A6E976B8F194}" type="pres">
      <dgm:prSet presAssocID="{2DA2822B-2140-46DD-A92A-4021FD9CE4D2}" presName="rootText" presStyleLbl="node2" presStyleIdx="5" presStyleCnt="6">
        <dgm:presLayoutVars>
          <dgm:chPref val="3"/>
        </dgm:presLayoutVars>
      </dgm:prSet>
      <dgm:spPr/>
    </dgm:pt>
    <dgm:pt modelId="{F89159A8-4EC0-43E2-B816-EA75B4B5D57C}" type="pres">
      <dgm:prSet presAssocID="{2DA2822B-2140-46DD-A92A-4021FD9CE4D2}" presName="rootConnector" presStyleLbl="node2" presStyleIdx="5" presStyleCnt="6"/>
      <dgm:spPr/>
    </dgm:pt>
    <dgm:pt modelId="{B8EE1855-E30F-4BAC-8DC5-24CB85667705}" type="pres">
      <dgm:prSet presAssocID="{2DA2822B-2140-46DD-A92A-4021FD9CE4D2}" presName="hierChild4" presStyleCnt="0"/>
      <dgm:spPr/>
    </dgm:pt>
    <dgm:pt modelId="{DEF98E4E-D158-4FAB-A65D-C17E016E2544}" type="pres">
      <dgm:prSet presAssocID="{A80C1928-E98B-4856-ABCD-38CDC8FD6BEE}" presName="Name37" presStyleLbl="parChTrans1D3" presStyleIdx="14" presStyleCnt="15"/>
      <dgm:spPr/>
    </dgm:pt>
    <dgm:pt modelId="{638FA6C4-C946-4934-8230-D6A56D4E7C44}" type="pres">
      <dgm:prSet presAssocID="{885848A1-9BB9-45FB-9804-801B45DCE4D3}" presName="hierRoot2" presStyleCnt="0">
        <dgm:presLayoutVars>
          <dgm:hierBranch val="init"/>
        </dgm:presLayoutVars>
      </dgm:prSet>
      <dgm:spPr/>
    </dgm:pt>
    <dgm:pt modelId="{9ABA6A74-AB16-4ABD-821E-71F8B4D5937C}" type="pres">
      <dgm:prSet presAssocID="{885848A1-9BB9-45FB-9804-801B45DCE4D3}" presName="rootComposite" presStyleCnt="0"/>
      <dgm:spPr/>
    </dgm:pt>
    <dgm:pt modelId="{36A321AF-6339-4265-A397-444988EF4CE7}" type="pres">
      <dgm:prSet presAssocID="{885848A1-9BB9-45FB-9804-801B45DCE4D3}" presName="rootText" presStyleLbl="node3" presStyleIdx="14" presStyleCnt="15">
        <dgm:presLayoutVars>
          <dgm:chPref val="3"/>
        </dgm:presLayoutVars>
      </dgm:prSet>
      <dgm:spPr/>
    </dgm:pt>
    <dgm:pt modelId="{16DE66B0-D413-4D3E-8C46-C66D6391339A}" type="pres">
      <dgm:prSet presAssocID="{885848A1-9BB9-45FB-9804-801B45DCE4D3}" presName="rootConnector" presStyleLbl="node3" presStyleIdx="14" presStyleCnt="15"/>
      <dgm:spPr/>
    </dgm:pt>
    <dgm:pt modelId="{94BE1232-38A1-4B74-916B-EC1A72A17BE1}" type="pres">
      <dgm:prSet presAssocID="{885848A1-9BB9-45FB-9804-801B45DCE4D3}" presName="hierChild4" presStyleCnt="0"/>
      <dgm:spPr/>
    </dgm:pt>
    <dgm:pt modelId="{BB2E7FBC-9B4D-4FA5-9EF9-3504914F403A}" type="pres">
      <dgm:prSet presAssocID="{885848A1-9BB9-45FB-9804-801B45DCE4D3}" presName="hierChild5" presStyleCnt="0"/>
      <dgm:spPr/>
    </dgm:pt>
    <dgm:pt modelId="{F9FC50D4-51B9-433C-9AD1-B3B1A165A5D8}" type="pres">
      <dgm:prSet presAssocID="{2DA2822B-2140-46DD-A92A-4021FD9CE4D2}" presName="hierChild5" presStyleCnt="0"/>
      <dgm:spPr/>
    </dgm:pt>
    <dgm:pt modelId="{73B58BF4-9671-4F6E-B2A8-79D827B2CAF7}" type="pres">
      <dgm:prSet presAssocID="{E570731E-6D39-4692-8B07-E20928088608}" presName="hierChild3" presStyleCnt="0"/>
      <dgm:spPr/>
    </dgm:pt>
  </dgm:ptLst>
  <dgm:cxnLst>
    <dgm:cxn modelId="{389C2200-D685-4B7B-BA29-2A75CD6E8B4A}" type="presOf" srcId="{B9C95E5E-7235-418F-8B28-D38B75A135B3}" destId="{47C9FBD6-09C9-42BD-BB0D-145B48377E08}" srcOrd="0" destOrd="0" presId="urn:microsoft.com/office/officeart/2005/8/layout/orgChart1"/>
    <dgm:cxn modelId="{A72E5901-9CB9-4489-B0C8-CAC674CA16CC}" type="presOf" srcId="{D56EFC7A-20BB-4D6C-8241-06969FA5FE17}" destId="{19A13127-1067-4FFB-BF0A-C99ACA13C4AE}" srcOrd="0" destOrd="0" presId="urn:microsoft.com/office/officeart/2005/8/layout/orgChart1"/>
    <dgm:cxn modelId="{D3947512-5987-4CEF-863F-BF313AED6EAC}" srcId="{FDDF3651-A27D-4CDC-8B82-3C661D76B640}" destId="{27054785-F602-4469-A261-C8AE257AF43C}" srcOrd="0" destOrd="0" parTransId="{BED84CB4-598B-49BD-A07B-017C17A15640}" sibTransId="{516108C6-6FC3-46F5-AA88-3737CB077DA0}"/>
    <dgm:cxn modelId="{A7628613-E585-4CBF-AD26-0C4A900D7788}" type="presOf" srcId="{470BCF5E-C16B-4B5A-A36E-AE64245F3973}" destId="{E1B7DDE7-EF2D-4F59-ADE0-6FD5BF2E9900}" srcOrd="0" destOrd="0" presId="urn:microsoft.com/office/officeart/2005/8/layout/orgChart1"/>
    <dgm:cxn modelId="{9A655016-8CBE-4C2A-908A-001AB445322E}" type="presOf" srcId="{F30CFF3F-693A-41F8-AF3B-56134EB4C188}" destId="{F4DE8FF1-276E-4379-B248-7896AC49060C}" srcOrd="0" destOrd="0" presId="urn:microsoft.com/office/officeart/2005/8/layout/orgChart1"/>
    <dgm:cxn modelId="{47E61619-3E45-44B3-A471-C39E9EDE0416}" srcId="{FB9442EE-D164-4828-90E9-1FF4114AEEDF}" destId="{1851BF11-63F9-46FA-985F-479D83DD9C39}" srcOrd="0" destOrd="0" parTransId="{53BFE34A-44A6-443B-B44B-3A707A2FCBDB}" sibTransId="{F1A26823-9964-43D9-9357-1251FDCB6404}"/>
    <dgm:cxn modelId="{2997551C-7AEC-40A6-AA1C-CE8203BFB39C}" type="presOf" srcId="{E570731E-6D39-4692-8B07-E20928088608}" destId="{4F3C08E0-1752-44C8-A591-5558992BF8D1}" srcOrd="0" destOrd="0" presId="urn:microsoft.com/office/officeart/2005/8/layout/orgChart1"/>
    <dgm:cxn modelId="{DAF25121-5D04-457A-9532-587C3EA9E536}" srcId="{48F99D66-F9A7-43B6-9AE5-683CEA58D472}" destId="{C3FC7606-87A1-4A53-A7C0-2098BA8573CA}" srcOrd="1" destOrd="0" parTransId="{7AEBDCDA-C758-4E30-9899-A34058740490}" sibTransId="{313AF13E-2123-41E5-A429-456A8AB6F038}"/>
    <dgm:cxn modelId="{A96B0126-BABF-414B-AAF9-99E66A33C4D9}" type="presOf" srcId="{27054785-F602-4469-A261-C8AE257AF43C}" destId="{FF89C41F-7641-44BE-8C6D-34272EB23A12}" srcOrd="1" destOrd="0" presId="urn:microsoft.com/office/officeart/2005/8/layout/orgChart1"/>
    <dgm:cxn modelId="{7A1A0433-0385-4BD1-8CFF-550FB4795DB8}" type="presOf" srcId="{FE0F3EFF-F092-4EFC-84A1-C3D4845EA9B0}" destId="{1E6A7E45-9F94-4933-AA12-45AE509AA82D}" srcOrd="0" destOrd="0" presId="urn:microsoft.com/office/officeart/2005/8/layout/orgChart1"/>
    <dgm:cxn modelId="{D46BED36-A88D-4DB6-AF43-6BCA2C9D57DB}" type="presOf" srcId="{48F99D66-F9A7-43B6-9AE5-683CEA58D472}" destId="{0D6FC482-036F-4968-A9C9-9485E76DB82B}" srcOrd="1" destOrd="0" presId="urn:microsoft.com/office/officeart/2005/8/layout/orgChart1"/>
    <dgm:cxn modelId="{5C414138-9B9D-4D8F-A96F-F94FD1A651DB}" type="presOf" srcId="{4DB0F7E2-663D-4ED4-AB18-AC4724C51610}" destId="{8B67AF11-A9C6-4200-B1E7-F9FDD04640C6}" srcOrd="0" destOrd="0" presId="urn:microsoft.com/office/officeart/2005/8/layout/orgChart1"/>
    <dgm:cxn modelId="{D89A673B-C8B4-43F7-B407-2E24F28E6237}" type="presOf" srcId="{B1B46DAE-EB7F-4398-B32D-BFF5C38235F6}" destId="{C22873FE-FCE3-4E1F-BEB1-E111B725B2D4}" srcOrd="1" destOrd="0" presId="urn:microsoft.com/office/officeart/2005/8/layout/orgChart1"/>
    <dgm:cxn modelId="{33890540-C23D-4B64-94D9-DB3E6A60CFE4}" type="presOf" srcId="{C3FC7606-87A1-4A53-A7C0-2098BA8573CA}" destId="{8A705B28-01B9-41AE-8F07-285A58F2BC5A}" srcOrd="1" destOrd="0" presId="urn:microsoft.com/office/officeart/2005/8/layout/orgChart1"/>
    <dgm:cxn modelId="{892CD75C-4F92-4EE5-A86E-6783DDA183A4}" type="presOf" srcId="{470BCF5E-C16B-4B5A-A36E-AE64245F3973}" destId="{8740AFFC-2565-4625-8A84-4F65656C6E3F}" srcOrd="1" destOrd="0" presId="urn:microsoft.com/office/officeart/2005/8/layout/orgChart1"/>
    <dgm:cxn modelId="{6043625E-F245-4F1B-A38C-122F79582981}" type="presOf" srcId="{7AEBDCDA-C758-4E30-9899-A34058740490}" destId="{BCA30805-CF73-4B70-AB32-E0846E52D7D9}" srcOrd="0" destOrd="0" presId="urn:microsoft.com/office/officeart/2005/8/layout/orgChart1"/>
    <dgm:cxn modelId="{834AB360-AE15-41EC-B63A-F58C1D36665C}" type="presOf" srcId="{D9FCBD40-2FCF-4DBA-A250-A77EDAA3A25A}" destId="{01DD577E-289D-403E-9B87-CCFB3E8F604B}" srcOrd="0" destOrd="0" presId="urn:microsoft.com/office/officeart/2005/8/layout/orgChart1"/>
    <dgm:cxn modelId="{532A2862-B59D-4EA0-B81C-9B73440E7CC2}" srcId="{48F99D66-F9A7-43B6-9AE5-683CEA58D472}" destId="{1BC337D5-5AAB-411B-97A2-E8A2E7B3B880}" srcOrd="3" destOrd="0" parTransId="{B7C5673F-4E17-4F07-AE5C-27681F751B65}" sibTransId="{F16FA56C-20BC-4896-8B01-77E920AD8BEC}"/>
    <dgm:cxn modelId="{DF4C9163-9942-4A2C-A9DA-E326B27A5423}" type="presOf" srcId="{FB9442EE-D164-4828-90E9-1FF4114AEEDF}" destId="{924F4C12-D5D1-43D9-B282-7A742D74180E}" srcOrd="1" destOrd="0" presId="urn:microsoft.com/office/officeart/2005/8/layout/orgChart1"/>
    <dgm:cxn modelId="{96B6A143-97E1-4747-AA55-34329AA30F81}" type="presOf" srcId="{468F5936-8B13-497E-99E0-BC02BAB2A7EE}" destId="{93177467-FCCF-47CE-B6D8-994FB29333B6}" srcOrd="0" destOrd="0" presId="urn:microsoft.com/office/officeart/2005/8/layout/orgChart1"/>
    <dgm:cxn modelId="{72CF8446-A9E6-4336-8454-DA9A0BDD352D}" srcId="{79A03B81-B61F-4AC1-9964-F787CAF754D8}" destId="{F30CFF3F-693A-41F8-AF3B-56134EB4C188}" srcOrd="1" destOrd="0" parTransId="{EF51E389-8CC0-4A57-9172-3114B2EC5DBD}" sibTransId="{FC1B1E7D-522C-488C-A95E-DBF36EE4B3D3}"/>
    <dgm:cxn modelId="{73B04F6A-BFC4-4B44-AA7D-A05D7D99DA07}" type="presOf" srcId="{2F9F265D-6F46-4CEB-BE54-60D954E7072F}" destId="{71525F5E-DB8D-4DB4-9DDF-773EBDEC177C}" srcOrd="0" destOrd="0" presId="urn:microsoft.com/office/officeart/2005/8/layout/orgChart1"/>
    <dgm:cxn modelId="{93A2586D-029B-4268-B5F4-148875955A57}" type="presOf" srcId="{EF51E389-8CC0-4A57-9172-3114B2EC5DBD}" destId="{2288C4D6-4FA2-40EB-83F4-6840F4FE2C89}" srcOrd="0" destOrd="0" presId="urn:microsoft.com/office/officeart/2005/8/layout/orgChart1"/>
    <dgm:cxn modelId="{2C8D324E-883D-478D-8054-D1CF598457D3}" type="presOf" srcId="{722DFA16-4900-41EE-AB12-4A3F8F8B6AD0}" destId="{2AAAFD28-A025-4741-A21F-9C17360703DA}" srcOrd="1" destOrd="0" presId="urn:microsoft.com/office/officeart/2005/8/layout/orgChart1"/>
    <dgm:cxn modelId="{B1681750-4F90-4862-8AE7-342118447EAF}" type="presOf" srcId="{79A03B81-B61F-4AC1-9964-F787CAF754D8}" destId="{7D118226-8EC8-4DF7-BB9E-C166FD90646B}" srcOrd="0" destOrd="0" presId="urn:microsoft.com/office/officeart/2005/8/layout/orgChart1"/>
    <dgm:cxn modelId="{4CE18A51-9A53-428B-B540-847784743BE7}" srcId="{E570731E-6D39-4692-8B07-E20928088608}" destId="{48F99D66-F9A7-43B6-9AE5-683CEA58D472}" srcOrd="0" destOrd="0" parTransId="{C5FB0839-A548-4286-985B-D3F84F11B6C8}" sibTransId="{AFBC7453-2B57-4D2D-A70B-E43CDD992551}"/>
    <dgm:cxn modelId="{5B085E54-0147-40D8-83D5-8B9CC98ABA1E}" type="presOf" srcId="{D56EFC7A-20BB-4D6C-8241-06969FA5FE17}" destId="{CE969BF2-A27A-4BDF-924F-788302298331}" srcOrd="1" destOrd="0" presId="urn:microsoft.com/office/officeart/2005/8/layout/orgChart1"/>
    <dgm:cxn modelId="{3FBD4654-378D-4403-B672-7B8E03C80905}" srcId="{08003F3F-B8E5-4B81-BCB3-EEDBAFD1ACEF}" destId="{E570731E-6D39-4692-8B07-E20928088608}" srcOrd="0" destOrd="0" parTransId="{B13EB210-FE7D-43C8-8A7D-8088FC15C76B}" sibTransId="{86C0D1A6-AE3A-4CFB-8264-E801F81519A1}"/>
    <dgm:cxn modelId="{D8955474-CA87-4B88-AEF2-597135FC24B5}" type="presOf" srcId="{247B51D5-8732-414B-B1C0-55217041BC2D}" destId="{9327C5A8-C5FE-438B-95A6-D08030F75E6E}" srcOrd="1" destOrd="0" presId="urn:microsoft.com/office/officeart/2005/8/layout/orgChart1"/>
    <dgm:cxn modelId="{16672D77-9E2D-40BA-B473-2304EF3A3A20}" type="presOf" srcId="{C3FC7606-87A1-4A53-A7C0-2098BA8573CA}" destId="{AABA839E-8EDD-4E60-A5E7-155AD6F6119C}" srcOrd="0" destOrd="0" presId="urn:microsoft.com/office/officeart/2005/8/layout/orgChart1"/>
    <dgm:cxn modelId="{17FD4A58-3094-4A74-B03F-5C66745A913C}" type="presOf" srcId="{B7C5673F-4E17-4F07-AE5C-27681F751B65}" destId="{203602AA-8497-40E6-937E-AB483998B6B6}" srcOrd="0" destOrd="0" presId="urn:microsoft.com/office/officeart/2005/8/layout/orgChart1"/>
    <dgm:cxn modelId="{1FA96B79-3D84-40D5-9E22-6D46E73E50FA}" type="presOf" srcId="{41D79A17-D6A0-4EF0-B47A-D7782A4524F6}" destId="{B89411CD-7929-42DB-A316-9FB0225380C2}" srcOrd="1" destOrd="0" presId="urn:microsoft.com/office/officeart/2005/8/layout/orgChart1"/>
    <dgm:cxn modelId="{6E76465A-2FE4-43B8-8420-B02B0BC4799A}" srcId="{48F99D66-F9A7-43B6-9AE5-683CEA58D472}" destId="{6483475D-0E09-49A6-8126-19CD883252B6}" srcOrd="2" destOrd="0" parTransId="{4F7F184E-E67B-436F-8439-CCB095143446}" sibTransId="{43B9E113-08AF-4380-849F-61DBC685CE22}"/>
    <dgm:cxn modelId="{0A338C7A-9613-4415-965A-E57D2A5A32AC}" type="presOf" srcId="{27054785-F602-4469-A261-C8AE257AF43C}" destId="{2AAC5F35-A341-40B7-BB79-5357690F387F}" srcOrd="0" destOrd="0" presId="urn:microsoft.com/office/officeart/2005/8/layout/orgChart1"/>
    <dgm:cxn modelId="{9E46777C-4A4D-4FBE-8D1A-EA2AB30A8C1E}" type="presOf" srcId="{324AEFA2-135C-452A-B632-D165AB5A81F5}" destId="{E5561B78-0273-4EB3-8EA1-3172862A0D29}" srcOrd="0" destOrd="0" presId="urn:microsoft.com/office/officeart/2005/8/layout/orgChart1"/>
    <dgm:cxn modelId="{D7C7C283-A267-4E6E-8137-275C091176E0}" srcId="{E570731E-6D39-4692-8B07-E20928088608}" destId="{2DA2822B-2140-46DD-A92A-4021FD9CE4D2}" srcOrd="5" destOrd="0" parTransId="{FE0F3EFF-F092-4EFC-84A1-C3D4845EA9B0}" sibTransId="{E95E94E1-E72E-4430-A818-5057161CFFCD}"/>
    <dgm:cxn modelId="{1295E585-7B01-4A6D-A0EA-20B442E839AD}" type="presOf" srcId="{6483475D-0E09-49A6-8126-19CD883252B6}" destId="{4CA3B9EF-DD12-4462-A4E7-B0397DD324C4}" srcOrd="1" destOrd="0" presId="urn:microsoft.com/office/officeart/2005/8/layout/orgChart1"/>
    <dgm:cxn modelId="{8511C986-4CDC-4766-8B56-AEDCB1E65E4C}" srcId="{48F99D66-F9A7-43B6-9AE5-683CEA58D472}" destId="{64F4B350-F90F-4592-A7AF-CF7D77A144D6}" srcOrd="0" destOrd="0" parTransId="{21243E6C-B562-497B-BC83-5E9A355DE5F9}" sibTransId="{E9A31956-14D3-4ED3-930F-2ABD8568C0B7}"/>
    <dgm:cxn modelId="{6423FB8B-F242-48C8-B211-629B7776DD17}" type="presOf" srcId="{885848A1-9BB9-45FB-9804-801B45DCE4D3}" destId="{16DE66B0-D413-4D3E-8C46-C66D6391339A}" srcOrd="1" destOrd="0" presId="urn:microsoft.com/office/officeart/2005/8/layout/orgChart1"/>
    <dgm:cxn modelId="{31536A90-AB1C-46B4-A8B9-F9FA10F9D121}" type="presOf" srcId="{41D79A17-D6A0-4EF0-B47A-D7782A4524F6}" destId="{8C3505E3-F0BB-44C6-BDE7-E4531E16103A}" srcOrd="0" destOrd="0" presId="urn:microsoft.com/office/officeart/2005/8/layout/orgChart1"/>
    <dgm:cxn modelId="{A2342591-3064-4B65-8B67-E147735C41F1}" type="presOf" srcId="{885848A1-9BB9-45FB-9804-801B45DCE4D3}" destId="{36A321AF-6339-4265-A397-444988EF4CE7}" srcOrd="0" destOrd="0" presId="urn:microsoft.com/office/officeart/2005/8/layout/orgChart1"/>
    <dgm:cxn modelId="{FE48AE92-2533-4F1F-B4C7-0F54D375E3FE}" type="presOf" srcId="{2DA2822B-2140-46DD-A92A-4021FD9CE4D2}" destId="{F89159A8-4EC0-43E2-B816-EA75B4B5D57C}" srcOrd="1" destOrd="0" presId="urn:microsoft.com/office/officeart/2005/8/layout/orgChart1"/>
    <dgm:cxn modelId="{76C4B79C-D749-4DD1-9AD7-AF5BA34A8E36}" srcId="{79A03B81-B61F-4AC1-9964-F787CAF754D8}" destId="{B1B46DAE-EB7F-4398-B32D-BFF5C38235F6}" srcOrd="3" destOrd="0" parTransId="{DBA164FC-FF29-4156-9BA8-DF42A04D0D51}" sibTransId="{7237C0A6-611C-425E-84CF-66D390FF6C58}"/>
    <dgm:cxn modelId="{EA936FA3-D9AE-4430-9759-89FB966C0131}" type="presOf" srcId="{E3A0F4CC-6713-4125-8D86-FCB863D1035D}" destId="{4299043B-2CEE-4C8E-B2F0-B9BB5D1FA54A}" srcOrd="1" destOrd="0" presId="urn:microsoft.com/office/officeart/2005/8/layout/orgChart1"/>
    <dgm:cxn modelId="{6B4A7CA6-6737-482D-B0A6-0D949A7C60CF}" type="presOf" srcId="{FB9442EE-D164-4828-90E9-1FF4114AEEDF}" destId="{61EB5333-CCE3-4754-8ACA-FD9757E0FECB}" srcOrd="0" destOrd="0" presId="urn:microsoft.com/office/officeart/2005/8/layout/orgChart1"/>
    <dgm:cxn modelId="{E72C3BA7-4C02-4AB1-B672-B8E508802A6D}" type="presOf" srcId="{46BEB9CE-2D56-476A-80BD-6C478082FB39}" destId="{E13D551F-5FC8-4A5C-8789-C35AF4EE5B4B}" srcOrd="0" destOrd="0" presId="urn:microsoft.com/office/officeart/2005/8/layout/orgChart1"/>
    <dgm:cxn modelId="{723475A7-AD0C-4C8B-87A7-532235CC9A38}" type="presOf" srcId="{2DA2822B-2140-46DD-A92A-4021FD9CE4D2}" destId="{046C4BE0-C59F-489E-966C-A6E976B8F194}" srcOrd="0" destOrd="0" presId="urn:microsoft.com/office/officeart/2005/8/layout/orgChart1"/>
    <dgm:cxn modelId="{112F6EAC-4DCC-4A35-BD53-854E16EB6D3E}" type="presOf" srcId="{4DB0F7E2-663D-4ED4-AB18-AC4724C51610}" destId="{4126C28F-CECA-4474-BB4F-E4584E17382E}" srcOrd="1" destOrd="0" presId="urn:microsoft.com/office/officeart/2005/8/layout/orgChart1"/>
    <dgm:cxn modelId="{8E8B7AAF-B73B-4490-B1A6-944C29463C8D}" type="presOf" srcId="{08003F3F-B8E5-4B81-BCB3-EEDBAFD1ACEF}" destId="{A5DA8DA4-0B89-4361-85C2-5D5F671A43BD}" srcOrd="0" destOrd="0" presId="urn:microsoft.com/office/officeart/2005/8/layout/orgChart1"/>
    <dgm:cxn modelId="{15DC9CB0-241C-4BB9-9898-66B425D2FA0F}" srcId="{79A03B81-B61F-4AC1-9964-F787CAF754D8}" destId="{E3A0F4CC-6713-4125-8D86-FCB863D1035D}" srcOrd="2" destOrd="0" parTransId="{191286C5-8593-48BE-B4FB-8A84F7A35FF4}" sibTransId="{3FBD0A2C-88E5-4151-A28F-19E939B73335}"/>
    <dgm:cxn modelId="{165E22B6-28B7-462C-9677-364B30A93566}" srcId="{2DA2822B-2140-46DD-A92A-4021FD9CE4D2}" destId="{885848A1-9BB9-45FB-9804-801B45DCE4D3}" srcOrd="0" destOrd="0" parTransId="{A80C1928-E98B-4856-ABCD-38CDC8FD6BEE}" sibTransId="{C0835CC1-2576-435F-B1D6-715F90D3C7B4}"/>
    <dgm:cxn modelId="{62AADBB7-C7FE-4D25-B41C-6C68683F89C7}" type="presOf" srcId="{E3103150-AFD0-47C8-94A5-57B07BA9F57C}" destId="{4734EF14-758C-4ECB-98A6-477FA688AEEB}" srcOrd="0" destOrd="0" presId="urn:microsoft.com/office/officeart/2005/8/layout/orgChart1"/>
    <dgm:cxn modelId="{18BE25B9-29FC-4BF0-8F3C-FED7B7D71FEE}" srcId="{470BCF5E-C16B-4B5A-A36E-AE64245F3973}" destId="{41D79A17-D6A0-4EF0-B47A-D7782A4524F6}" srcOrd="0" destOrd="0" parTransId="{D9FCBD40-2FCF-4DBA-A250-A77EDAA3A25A}" sibTransId="{C09B388B-7DD2-45DB-9D08-5DD9A64118AC}"/>
    <dgm:cxn modelId="{8C37F8B9-B8C3-4EEA-A345-F3AF6814A356}" type="presOf" srcId="{1BC337D5-5AAB-411B-97A2-E8A2E7B3B880}" destId="{01B29280-AE3A-4BD5-B511-DDDD2753E115}" srcOrd="0" destOrd="0" presId="urn:microsoft.com/office/officeart/2005/8/layout/orgChart1"/>
    <dgm:cxn modelId="{EF6140BB-66D4-4592-A1A6-2AD5152E69B3}" type="presOf" srcId="{E570731E-6D39-4692-8B07-E20928088608}" destId="{9A6BB313-9EE4-452F-B6BF-C33EC05EF0FA}" srcOrd="1" destOrd="0" presId="urn:microsoft.com/office/officeart/2005/8/layout/orgChart1"/>
    <dgm:cxn modelId="{CDF94BBB-AA51-41B8-9F8B-945061D93774}" type="presOf" srcId="{DBA164FC-FF29-4156-9BA8-DF42A04D0D51}" destId="{10882D7D-9482-4E78-8F71-2337C2BD22DB}" srcOrd="0" destOrd="0" presId="urn:microsoft.com/office/officeart/2005/8/layout/orgChart1"/>
    <dgm:cxn modelId="{7D69D1BF-CE5C-4C9D-9D89-93D08F6B0445}" type="presOf" srcId="{B1B46DAE-EB7F-4398-B32D-BFF5C38235F6}" destId="{4365EF35-367F-410D-AFE7-538163895C81}" srcOrd="0" destOrd="0" presId="urn:microsoft.com/office/officeart/2005/8/layout/orgChart1"/>
    <dgm:cxn modelId="{EC50E2BF-FA9D-4AC4-8A75-5C448136F93C}" type="presOf" srcId="{A80C1928-E98B-4856-ABCD-38CDC8FD6BEE}" destId="{DEF98E4E-D158-4FAB-A65D-C17E016E2544}" srcOrd="0" destOrd="0" presId="urn:microsoft.com/office/officeart/2005/8/layout/orgChart1"/>
    <dgm:cxn modelId="{9F069EC0-A871-4E51-AE1F-BFFD9F807F4F}" type="presOf" srcId="{FDDF3651-A27D-4CDC-8B82-3C661D76B640}" destId="{E022A64A-8976-4FC2-8C34-870001EE8EF0}" srcOrd="0" destOrd="0" presId="urn:microsoft.com/office/officeart/2005/8/layout/orgChart1"/>
    <dgm:cxn modelId="{0CFAC0C2-99B3-42D3-8420-6256519EE9D2}" srcId="{FB9442EE-D164-4828-90E9-1FF4114AEEDF}" destId="{D56EFC7A-20BB-4D6C-8241-06969FA5FE17}" srcOrd="1" destOrd="0" parTransId="{E3103150-AFD0-47C8-94A5-57B07BA9F57C}" sibTransId="{D064E5B7-821C-4DEE-9D8C-774175AA837B}"/>
    <dgm:cxn modelId="{B5C2CEC2-6481-4B6A-A40F-2A6B08EF01F5}" srcId="{E570731E-6D39-4692-8B07-E20928088608}" destId="{79A03B81-B61F-4AC1-9964-F787CAF754D8}" srcOrd="1" destOrd="0" parTransId="{7ED5BB4B-F8A5-425B-8885-BF3423B55B68}" sibTransId="{5B2864B5-F7B8-4F63-8AED-F7409AEE0A31}"/>
    <dgm:cxn modelId="{3EF922C3-6E5E-4C64-ACB3-8C0730F1C613}" type="presOf" srcId="{BED84CB4-598B-49BD-A07B-017C17A15640}" destId="{993780DC-6999-4A0A-A248-3BB5605340F1}" srcOrd="0" destOrd="0" presId="urn:microsoft.com/office/officeart/2005/8/layout/orgChart1"/>
    <dgm:cxn modelId="{614613C4-ADEE-4AE8-BA2D-99092A3C3997}" type="presOf" srcId="{C5FB0839-A548-4286-985B-D3F84F11B6C8}" destId="{F2BAF88B-0E5B-4C9F-A8B5-183CBA619AAB}" srcOrd="0" destOrd="0" presId="urn:microsoft.com/office/officeart/2005/8/layout/orgChart1"/>
    <dgm:cxn modelId="{CEEF6BC5-E7E6-4A73-A1D8-F016176C9D43}" srcId="{E570731E-6D39-4692-8B07-E20928088608}" destId="{470BCF5E-C16B-4B5A-A36E-AE64245F3973}" srcOrd="2" destOrd="0" parTransId="{B9C95E5E-7235-418F-8B28-D38B75A135B3}" sibTransId="{F6D34580-FCF1-477E-AAED-DB8B804215EB}"/>
    <dgm:cxn modelId="{CDF23AC7-F017-4894-80FC-C8BF6477FB3E}" type="presOf" srcId="{FDDF3651-A27D-4CDC-8B82-3C661D76B640}" destId="{6C88CC18-A237-4A31-9E7A-6B299A4EF32D}" srcOrd="1" destOrd="0" presId="urn:microsoft.com/office/officeart/2005/8/layout/orgChart1"/>
    <dgm:cxn modelId="{055C6AC7-A3C3-44D5-8D79-B57AA1D3CD17}" type="presOf" srcId="{4F7F184E-E67B-436F-8439-CCB095143446}" destId="{CE75B8F2-7973-4842-9904-3C5360C5287A}" srcOrd="0" destOrd="0" presId="urn:microsoft.com/office/officeart/2005/8/layout/orgChart1"/>
    <dgm:cxn modelId="{9AC3E1CC-5133-467B-BE29-5E37DCD995BB}" type="presOf" srcId="{247B51D5-8732-414B-B1C0-55217041BC2D}" destId="{230959DA-C6D4-4C30-B3AE-51420175083A}" srcOrd="0" destOrd="0" presId="urn:microsoft.com/office/officeart/2005/8/layout/orgChart1"/>
    <dgm:cxn modelId="{209B15CD-52A1-4094-AD5C-C3AB3EF0DB3F}" srcId="{470BCF5E-C16B-4B5A-A36E-AE64245F3973}" destId="{247B51D5-8732-414B-B1C0-55217041BC2D}" srcOrd="2" destOrd="0" parTransId="{46BEB9CE-2D56-476A-80BD-6C478082FB39}" sibTransId="{729C8B21-61DB-488D-A43B-1895B0E96028}"/>
    <dgm:cxn modelId="{BC6119CD-78C5-4D76-A4E4-9FA2C8785FDE}" srcId="{470BCF5E-C16B-4B5A-A36E-AE64245F3973}" destId="{4DB0F7E2-663D-4ED4-AB18-AC4724C51610}" srcOrd="1" destOrd="0" parTransId="{468F5936-8B13-497E-99E0-BC02BAB2A7EE}" sibTransId="{49D73423-F517-4734-A0D6-C0DD773CD759}"/>
    <dgm:cxn modelId="{0E25C7CD-3C01-4A32-A3DC-6B92A8451BC7}" type="presOf" srcId="{48F99D66-F9A7-43B6-9AE5-683CEA58D472}" destId="{27D6722B-B60D-42CE-B982-20CBD55DE1D2}" srcOrd="0" destOrd="0" presId="urn:microsoft.com/office/officeart/2005/8/layout/orgChart1"/>
    <dgm:cxn modelId="{4A0AEECF-C744-4F10-8DB0-B3FF33F78185}" type="presOf" srcId="{6483475D-0E09-49A6-8126-19CD883252B6}" destId="{8A8805F9-8833-4141-9CCF-B7EBECCC26F1}" srcOrd="0" destOrd="0" presId="urn:microsoft.com/office/officeart/2005/8/layout/orgChart1"/>
    <dgm:cxn modelId="{C914F3D4-0E60-4405-BDED-F0DE73B7B87A}" srcId="{E570731E-6D39-4692-8B07-E20928088608}" destId="{FDDF3651-A27D-4CDC-8B82-3C661D76B640}" srcOrd="3" destOrd="0" parTransId="{2F9F265D-6F46-4CEB-BE54-60D954E7072F}" sibTransId="{3697F56E-B359-4BB6-A142-57CC5C79451E}"/>
    <dgm:cxn modelId="{E1E18CDA-8969-43DD-B3D3-721BD982038B}" type="presOf" srcId="{1851BF11-63F9-46FA-985F-479D83DD9C39}" destId="{820884B5-701E-4311-A84C-052052C4FCDD}" srcOrd="0" destOrd="0" presId="urn:microsoft.com/office/officeart/2005/8/layout/orgChart1"/>
    <dgm:cxn modelId="{93E8ACDA-336E-45C7-B951-D47C7E551331}" srcId="{79A03B81-B61F-4AC1-9964-F787CAF754D8}" destId="{722DFA16-4900-41EE-AB12-4A3F8F8B6AD0}" srcOrd="0" destOrd="0" parTransId="{324AEFA2-135C-452A-B632-D165AB5A81F5}" sibTransId="{3B21F6D5-A763-401E-B612-5431F6DC1C9A}"/>
    <dgm:cxn modelId="{D4AF37DC-32AB-48D8-9BCC-ADBEDFDB79AC}" srcId="{E570731E-6D39-4692-8B07-E20928088608}" destId="{FB9442EE-D164-4828-90E9-1FF4114AEEDF}" srcOrd="4" destOrd="0" parTransId="{63AEDCE4-7FFD-4D9D-AA88-5D49D942A6B8}" sibTransId="{8C8437ED-3CE5-4CE3-9693-40AAE6C6DA63}"/>
    <dgm:cxn modelId="{35C680DD-AE99-4972-BD46-4D8015338A7A}" type="presOf" srcId="{79A03B81-B61F-4AC1-9964-F787CAF754D8}" destId="{1C6C8AF9-BA2D-44FE-8EC8-E7807219853C}" srcOrd="1" destOrd="0" presId="urn:microsoft.com/office/officeart/2005/8/layout/orgChart1"/>
    <dgm:cxn modelId="{0A6C4EDF-0FE1-40F8-B2F1-66687021E00D}" type="presOf" srcId="{53BFE34A-44A6-443B-B44B-3A707A2FCBDB}" destId="{610E490A-EAFD-4B29-97A5-D180402E20E0}" srcOrd="0" destOrd="0" presId="urn:microsoft.com/office/officeart/2005/8/layout/orgChart1"/>
    <dgm:cxn modelId="{001F3AE2-7263-4BB0-9AB4-4F399B75B4B5}" type="presOf" srcId="{63AEDCE4-7FFD-4D9D-AA88-5D49D942A6B8}" destId="{17154AA1-85D1-4A9B-B1B3-52B6321BC6F5}" srcOrd="0" destOrd="0" presId="urn:microsoft.com/office/officeart/2005/8/layout/orgChart1"/>
    <dgm:cxn modelId="{D9BE72E2-BA6A-4FA6-A995-06C172EE1A28}" type="presOf" srcId="{1BC337D5-5AAB-411B-97A2-E8A2E7B3B880}" destId="{192D7A7A-F4C6-4D9A-9555-439A2827D70B}" srcOrd="1" destOrd="0" presId="urn:microsoft.com/office/officeart/2005/8/layout/orgChart1"/>
    <dgm:cxn modelId="{156A88E4-95D3-48A2-893D-56B55D87B889}" type="presOf" srcId="{191286C5-8593-48BE-B4FB-8A84F7A35FF4}" destId="{DD3439E1-2C3E-4CEE-B780-85BB9B19B441}" srcOrd="0" destOrd="0" presId="urn:microsoft.com/office/officeart/2005/8/layout/orgChart1"/>
    <dgm:cxn modelId="{9C0EBEEC-663A-44DC-9736-A53D77F0617B}" type="presOf" srcId="{64F4B350-F90F-4592-A7AF-CF7D77A144D6}" destId="{285A7894-86C7-440C-8A28-D5813C9989D5}" srcOrd="1" destOrd="0" presId="urn:microsoft.com/office/officeart/2005/8/layout/orgChart1"/>
    <dgm:cxn modelId="{75097CEF-730E-4BBE-92E6-6C9C74DA45DD}" type="presOf" srcId="{1851BF11-63F9-46FA-985F-479D83DD9C39}" destId="{58756BAE-94E4-44A6-8FEC-4D4524E3849D}" srcOrd="1" destOrd="0" presId="urn:microsoft.com/office/officeart/2005/8/layout/orgChart1"/>
    <dgm:cxn modelId="{9CEE66F0-3E9E-4134-B75A-7DEA2249D5E3}" type="presOf" srcId="{722DFA16-4900-41EE-AB12-4A3F8F8B6AD0}" destId="{C9B8B56A-DC7A-423F-B5E9-58731EE53CD1}" srcOrd="0" destOrd="0" presId="urn:microsoft.com/office/officeart/2005/8/layout/orgChart1"/>
    <dgm:cxn modelId="{0BAAB0F6-191F-4DE6-B360-EB6289A7F7C7}" type="presOf" srcId="{E3A0F4CC-6713-4125-8D86-FCB863D1035D}" destId="{F9C9296F-4EC3-408E-AD71-E4755762ED44}" srcOrd="0" destOrd="0" presId="urn:microsoft.com/office/officeart/2005/8/layout/orgChart1"/>
    <dgm:cxn modelId="{67AE24F7-1A13-464E-A275-54CE6EA01555}" type="presOf" srcId="{64F4B350-F90F-4592-A7AF-CF7D77A144D6}" destId="{8B08F74C-1C7E-40E5-9712-C83B9608388C}" srcOrd="0" destOrd="0" presId="urn:microsoft.com/office/officeart/2005/8/layout/orgChart1"/>
    <dgm:cxn modelId="{E7B762F8-3E73-4B0C-9C33-3CEAD6ED7D91}" type="presOf" srcId="{21243E6C-B562-497B-BC83-5E9A355DE5F9}" destId="{050F6C02-8978-4040-8A06-8207F9BBE4F7}" srcOrd="0" destOrd="0" presId="urn:microsoft.com/office/officeart/2005/8/layout/orgChart1"/>
    <dgm:cxn modelId="{95BF76FD-B501-49D7-AA5C-82B72F44E622}" type="presOf" srcId="{7ED5BB4B-F8A5-425B-8885-BF3423B55B68}" destId="{5851DD77-57D6-4939-BF41-3F9E51C2E054}" srcOrd="0" destOrd="0" presId="urn:microsoft.com/office/officeart/2005/8/layout/orgChart1"/>
    <dgm:cxn modelId="{6F2B13FF-7EC4-4AC4-91B0-35C35573100F}" type="presOf" srcId="{F30CFF3F-693A-41F8-AF3B-56134EB4C188}" destId="{36C51AC0-5531-4A34-B808-3BCE8B08E1ED}" srcOrd="1" destOrd="0" presId="urn:microsoft.com/office/officeart/2005/8/layout/orgChart1"/>
    <dgm:cxn modelId="{8AB1B884-2127-431B-8009-914CAD82F61F}" type="presParOf" srcId="{A5DA8DA4-0B89-4361-85C2-5D5F671A43BD}" destId="{85E5A29B-80AC-4D26-8578-1F0BF09848FE}" srcOrd="0" destOrd="0" presId="urn:microsoft.com/office/officeart/2005/8/layout/orgChart1"/>
    <dgm:cxn modelId="{18F38AED-A6DD-4E14-8515-6D86860A6006}" type="presParOf" srcId="{85E5A29B-80AC-4D26-8578-1F0BF09848FE}" destId="{9178D559-2DA5-4927-9AB2-AB185920F22D}" srcOrd="0" destOrd="0" presId="urn:microsoft.com/office/officeart/2005/8/layout/orgChart1"/>
    <dgm:cxn modelId="{569041A3-2AA2-4E23-8400-9A7B840F78D2}" type="presParOf" srcId="{9178D559-2DA5-4927-9AB2-AB185920F22D}" destId="{4F3C08E0-1752-44C8-A591-5558992BF8D1}" srcOrd="0" destOrd="0" presId="urn:microsoft.com/office/officeart/2005/8/layout/orgChart1"/>
    <dgm:cxn modelId="{C784B7FC-1A6E-4EB7-86FB-C01448BB083E}" type="presParOf" srcId="{9178D559-2DA5-4927-9AB2-AB185920F22D}" destId="{9A6BB313-9EE4-452F-B6BF-C33EC05EF0FA}" srcOrd="1" destOrd="0" presId="urn:microsoft.com/office/officeart/2005/8/layout/orgChart1"/>
    <dgm:cxn modelId="{0F0FCA95-618D-410B-AA7E-ACEE96C14580}" type="presParOf" srcId="{85E5A29B-80AC-4D26-8578-1F0BF09848FE}" destId="{0AF3D867-1367-49C7-A38F-7DB93411337C}" srcOrd="1" destOrd="0" presId="urn:microsoft.com/office/officeart/2005/8/layout/orgChart1"/>
    <dgm:cxn modelId="{508F499D-D807-4C81-A781-E1EA8E41C8BD}" type="presParOf" srcId="{0AF3D867-1367-49C7-A38F-7DB93411337C}" destId="{F2BAF88B-0E5B-4C9F-A8B5-183CBA619AAB}" srcOrd="0" destOrd="0" presId="urn:microsoft.com/office/officeart/2005/8/layout/orgChart1"/>
    <dgm:cxn modelId="{09897F4B-2BF2-47A9-BAC4-84B824719C25}" type="presParOf" srcId="{0AF3D867-1367-49C7-A38F-7DB93411337C}" destId="{A9E9368B-51F3-44AF-BA9F-2D0E22677843}" srcOrd="1" destOrd="0" presId="urn:microsoft.com/office/officeart/2005/8/layout/orgChart1"/>
    <dgm:cxn modelId="{45680498-5584-4264-BBE0-996848E5ADC9}" type="presParOf" srcId="{A9E9368B-51F3-44AF-BA9F-2D0E22677843}" destId="{A0715882-99A9-4788-882B-FF296B216B5D}" srcOrd="0" destOrd="0" presId="urn:microsoft.com/office/officeart/2005/8/layout/orgChart1"/>
    <dgm:cxn modelId="{8A348F8F-A549-4348-A733-4422BB2D85FC}" type="presParOf" srcId="{A0715882-99A9-4788-882B-FF296B216B5D}" destId="{27D6722B-B60D-42CE-B982-20CBD55DE1D2}" srcOrd="0" destOrd="0" presId="urn:microsoft.com/office/officeart/2005/8/layout/orgChart1"/>
    <dgm:cxn modelId="{B11AF8D9-09EE-4A17-9F6B-9BA6080C4A66}" type="presParOf" srcId="{A0715882-99A9-4788-882B-FF296B216B5D}" destId="{0D6FC482-036F-4968-A9C9-9485E76DB82B}" srcOrd="1" destOrd="0" presId="urn:microsoft.com/office/officeart/2005/8/layout/orgChart1"/>
    <dgm:cxn modelId="{0008C0A2-7A07-4D21-BB02-855ECA7C0047}" type="presParOf" srcId="{A9E9368B-51F3-44AF-BA9F-2D0E22677843}" destId="{1B1045D0-8C02-486B-8946-ADA5217D1C99}" srcOrd="1" destOrd="0" presId="urn:microsoft.com/office/officeart/2005/8/layout/orgChart1"/>
    <dgm:cxn modelId="{C79C907B-1D89-4E55-972F-CF124659C530}" type="presParOf" srcId="{1B1045D0-8C02-486B-8946-ADA5217D1C99}" destId="{050F6C02-8978-4040-8A06-8207F9BBE4F7}" srcOrd="0" destOrd="0" presId="urn:microsoft.com/office/officeart/2005/8/layout/orgChart1"/>
    <dgm:cxn modelId="{2B6C4FCB-2893-4F68-BA2C-E1EF6A577491}" type="presParOf" srcId="{1B1045D0-8C02-486B-8946-ADA5217D1C99}" destId="{E7615204-2AFF-495E-957B-C6AC7371B4A1}" srcOrd="1" destOrd="0" presId="urn:microsoft.com/office/officeart/2005/8/layout/orgChart1"/>
    <dgm:cxn modelId="{84A932C6-C898-49B8-9A32-63E623BCB74F}" type="presParOf" srcId="{E7615204-2AFF-495E-957B-C6AC7371B4A1}" destId="{66D55C89-3633-4030-B4F6-6B79E915B6C4}" srcOrd="0" destOrd="0" presId="urn:microsoft.com/office/officeart/2005/8/layout/orgChart1"/>
    <dgm:cxn modelId="{990602C5-AF02-46FF-8F74-F8C45787C5D6}" type="presParOf" srcId="{66D55C89-3633-4030-B4F6-6B79E915B6C4}" destId="{8B08F74C-1C7E-40E5-9712-C83B9608388C}" srcOrd="0" destOrd="0" presId="urn:microsoft.com/office/officeart/2005/8/layout/orgChart1"/>
    <dgm:cxn modelId="{30B9EAEE-453B-4687-B182-43F1E7692ED6}" type="presParOf" srcId="{66D55C89-3633-4030-B4F6-6B79E915B6C4}" destId="{285A7894-86C7-440C-8A28-D5813C9989D5}" srcOrd="1" destOrd="0" presId="urn:microsoft.com/office/officeart/2005/8/layout/orgChart1"/>
    <dgm:cxn modelId="{3F9F303D-5EEE-41B9-92DD-2A021435522D}" type="presParOf" srcId="{E7615204-2AFF-495E-957B-C6AC7371B4A1}" destId="{49BE2E13-243E-406C-831A-C8279E0FE403}" srcOrd="1" destOrd="0" presId="urn:microsoft.com/office/officeart/2005/8/layout/orgChart1"/>
    <dgm:cxn modelId="{1C582DE5-CC35-414E-92D5-6009296E12F7}" type="presParOf" srcId="{E7615204-2AFF-495E-957B-C6AC7371B4A1}" destId="{2D0D0A4E-8C05-460E-AA75-485B61BE66AD}" srcOrd="2" destOrd="0" presId="urn:microsoft.com/office/officeart/2005/8/layout/orgChart1"/>
    <dgm:cxn modelId="{893DF77B-7769-48E4-8AF6-03F217636F90}" type="presParOf" srcId="{1B1045D0-8C02-486B-8946-ADA5217D1C99}" destId="{BCA30805-CF73-4B70-AB32-E0846E52D7D9}" srcOrd="2" destOrd="0" presId="urn:microsoft.com/office/officeart/2005/8/layout/orgChart1"/>
    <dgm:cxn modelId="{59B7CE22-EEFF-4C8A-854F-5875CFC86413}" type="presParOf" srcId="{1B1045D0-8C02-486B-8946-ADA5217D1C99}" destId="{FC2EE45B-7D40-47CE-83CB-5335092789AE}" srcOrd="3" destOrd="0" presId="urn:microsoft.com/office/officeart/2005/8/layout/orgChart1"/>
    <dgm:cxn modelId="{5B2E4014-79FD-4C37-A92A-B62BDC979E06}" type="presParOf" srcId="{FC2EE45B-7D40-47CE-83CB-5335092789AE}" destId="{235E5FE9-2550-4522-914D-B1980F2A025E}" srcOrd="0" destOrd="0" presId="urn:microsoft.com/office/officeart/2005/8/layout/orgChart1"/>
    <dgm:cxn modelId="{EE45B1F8-3E19-49D2-A42F-6B4193FFC997}" type="presParOf" srcId="{235E5FE9-2550-4522-914D-B1980F2A025E}" destId="{AABA839E-8EDD-4E60-A5E7-155AD6F6119C}" srcOrd="0" destOrd="0" presId="urn:microsoft.com/office/officeart/2005/8/layout/orgChart1"/>
    <dgm:cxn modelId="{9BAFD038-9624-4969-8C14-A018D1D219C2}" type="presParOf" srcId="{235E5FE9-2550-4522-914D-B1980F2A025E}" destId="{8A705B28-01B9-41AE-8F07-285A58F2BC5A}" srcOrd="1" destOrd="0" presId="urn:microsoft.com/office/officeart/2005/8/layout/orgChart1"/>
    <dgm:cxn modelId="{51C72D39-BD84-4B9A-B469-5BC3E50CDE05}" type="presParOf" srcId="{FC2EE45B-7D40-47CE-83CB-5335092789AE}" destId="{42557717-20FF-4A11-A06C-4F1A16488529}" srcOrd="1" destOrd="0" presId="urn:microsoft.com/office/officeart/2005/8/layout/orgChart1"/>
    <dgm:cxn modelId="{81197A3F-1286-455A-8787-3822FF6E0191}" type="presParOf" srcId="{FC2EE45B-7D40-47CE-83CB-5335092789AE}" destId="{0AD30267-7A55-4870-9B3A-33603EB98C05}" srcOrd="2" destOrd="0" presId="urn:microsoft.com/office/officeart/2005/8/layout/orgChart1"/>
    <dgm:cxn modelId="{01F21B61-29CE-4DDE-BD5A-990BFD880E56}" type="presParOf" srcId="{1B1045D0-8C02-486B-8946-ADA5217D1C99}" destId="{CE75B8F2-7973-4842-9904-3C5360C5287A}" srcOrd="4" destOrd="0" presId="urn:microsoft.com/office/officeart/2005/8/layout/orgChart1"/>
    <dgm:cxn modelId="{8930D0C5-326C-4B73-A5EA-AA550C73E969}" type="presParOf" srcId="{1B1045D0-8C02-486B-8946-ADA5217D1C99}" destId="{29234F39-B991-48EF-B79B-76E52CC42712}" srcOrd="5" destOrd="0" presId="urn:microsoft.com/office/officeart/2005/8/layout/orgChart1"/>
    <dgm:cxn modelId="{1503DEBA-78AB-44DA-A2DD-FA8C25899333}" type="presParOf" srcId="{29234F39-B991-48EF-B79B-76E52CC42712}" destId="{0B868E3B-F066-4A7F-8BF7-2B3155424EA6}" srcOrd="0" destOrd="0" presId="urn:microsoft.com/office/officeart/2005/8/layout/orgChart1"/>
    <dgm:cxn modelId="{1153DED0-BF48-4189-85F3-BAB52C7836E8}" type="presParOf" srcId="{0B868E3B-F066-4A7F-8BF7-2B3155424EA6}" destId="{8A8805F9-8833-4141-9CCF-B7EBECCC26F1}" srcOrd="0" destOrd="0" presId="urn:microsoft.com/office/officeart/2005/8/layout/orgChart1"/>
    <dgm:cxn modelId="{14E1964B-65A8-48A0-A4C4-3046C3599BC1}" type="presParOf" srcId="{0B868E3B-F066-4A7F-8BF7-2B3155424EA6}" destId="{4CA3B9EF-DD12-4462-A4E7-B0397DD324C4}" srcOrd="1" destOrd="0" presId="urn:microsoft.com/office/officeart/2005/8/layout/orgChart1"/>
    <dgm:cxn modelId="{2509155D-D5D0-4A3D-840B-2643C116A9DE}" type="presParOf" srcId="{29234F39-B991-48EF-B79B-76E52CC42712}" destId="{B4A062CB-CC65-4DE6-8CBF-A3673BD70052}" srcOrd="1" destOrd="0" presId="urn:microsoft.com/office/officeart/2005/8/layout/orgChart1"/>
    <dgm:cxn modelId="{52CA2216-EC2F-4656-9517-2D5269B66EAA}" type="presParOf" srcId="{29234F39-B991-48EF-B79B-76E52CC42712}" destId="{0BC6C7AC-6973-4D8B-801B-AFC3804E4C8E}" srcOrd="2" destOrd="0" presId="urn:microsoft.com/office/officeart/2005/8/layout/orgChart1"/>
    <dgm:cxn modelId="{2B9A8AF4-55A8-4AD9-9657-ACA37933711F}" type="presParOf" srcId="{1B1045D0-8C02-486B-8946-ADA5217D1C99}" destId="{203602AA-8497-40E6-937E-AB483998B6B6}" srcOrd="6" destOrd="0" presId="urn:microsoft.com/office/officeart/2005/8/layout/orgChart1"/>
    <dgm:cxn modelId="{06088537-8DAE-4065-94D8-BF6047C6F549}" type="presParOf" srcId="{1B1045D0-8C02-486B-8946-ADA5217D1C99}" destId="{B729C689-C7C7-400C-8338-20958943C501}" srcOrd="7" destOrd="0" presId="urn:microsoft.com/office/officeart/2005/8/layout/orgChart1"/>
    <dgm:cxn modelId="{5ED01D63-7D28-4354-9DFA-E75D11902F2C}" type="presParOf" srcId="{B729C689-C7C7-400C-8338-20958943C501}" destId="{6A73397F-0200-4A3F-B22D-4E50E6A473E8}" srcOrd="0" destOrd="0" presId="urn:microsoft.com/office/officeart/2005/8/layout/orgChart1"/>
    <dgm:cxn modelId="{B9207DD7-159F-404D-9B39-B58ED0234CAE}" type="presParOf" srcId="{6A73397F-0200-4A3F-B22D-4E50E6A473E8}" destId="{01B29280-AE3A-4BD5-B511-DDDD2753E115}" srcOrd="0" destOrd="0" presId="urn:microsoft.com/office/officeart/2005/8/layout/orgChart1"/>
    <dgm:cxn modelId="{EFADBC95-31DC-4328-B6D3-16F52496D289}" type="presParOf" srcId="{6A73397F-0200-4A3F-B22D-4E50E6A473E8}" destId="{192D7A7A-F4C6-4D9A-9555-439A2827D70B}" srcOrd="1" destOrd="0" presId="urn:microsoft.com/office/officeart/2005/8/layout/orgChart1"/>
    <dgm:cxn modelId="{73EF2BBB-3D3E-45D9-AC01-B21D5C4177D7}" type="presParOf" srcId="{B729C689-C7C7-400C-8338-20958943C501}" destId="{6E7F0206-C819-416F-BBCE-5E10360F4D24}" srcOrd="1" destOrd="0" presId="urn:microsoft.com/office/officeart/2005/8/layout/orgChart1"/>
    <dgm:cxn modelId="{837EFD88-3529-4911-84BC-73E26646B600}" type="presParOf" srcId="{B729C689-C7C7-400C-8338-20958943C501}" destId="{A0E65046-E020-47F6-B5E8-C6596C44DDDB}" srcOrd="2" destOrd="0" presId="urn:microsoft.com/office/officeart/2005/8/layout/orgChart1"/>
    <dgm:cxn modelId="{2102D92A-5483-4215-8591-C7E044441DF2}" type="presParOf" srcId="{A9E9368B-51F3-44AF-BA9F-2D0E22677843}" destId="{BA847E5A-F4DE-436D-853F-FB3B8C263A65}" srcOrd="2" destOrd="0" presId="urn:microsoft.com/office/officeart/2005/8/layout/orgChart1"/>
    <dgm:cxn modelId="{34126FFA-BB97-4511-BD8B-A73EFC67876D}" type="presParOf" srcId="{0AF3D867-1367-49C7-A38F-7DB93411337C}" destId="{5851DD77-57D6-4939-BF41-3F9E51C2E054}" srcOrd="2" destOrd="0" presId="urn:microsoft.com/office/officeart/2005/8/layout/orgChart1"/>
    <dgm:cxn modelId="{9FED8551-F285-4C27-874F-D950B601A0EC}" type="presParOf" srcId="{0AF3D867-1367-49C7-A38F-7DB93411337C}" destId="{FC0CBEDB-F118-48EE-AA6A-ECA47B536A31}" srcOrd="3" destOrd="0" presId="urn:microsoft.com/office/officeart/2005/8/layout/orgChart1"/>
    <dgm:cxn modelId="{8C32C7D9-99D1-4AA6-8694-6C31326CB336}" type="presParOf" srcId="{FC0CBEDB-F118-48EE-AA6A-ECA47B536A31}" destId="{F3281203-8EB0-47E6-BB37-D8D2F7A387D4}" srcOrd="0" destOrd="0" presId="urn:microsoft.com/office/officeart/2005/8/layout/orgChart1"/>
    <dgm:cxn modelId="{D4BA5990-1B1B-4272-91B3-C88E6CA336EE}" type="presParOf" srcId="{F3281203-8EB0-47E6-BB37-D8D2F7A387D4}" destId="{7D118226-8EC8-4DF7-BB9E-C166FD90646B}" srcOrd="0" destOrd="0" presId="urn:microsoft.com/office/officeart/2005/8/layout/orgChart1"/>
    <dgm:cxn modelId="{88D3EA8B-7007-477C-8804-978F3BCC24F4}" type="presParOf" srcId="{F3281203-8EB0-47E6-BB37-D8D2F7A387D4}" destId="{1C6C8AF9-BA2D-44FE-8EC8-E7807219853C}" srcOrd="1" destOrd="0" presId="urn:microsoft.com/office/officeart/2005/8/layout/orgChart1"/>
    <dgm:cxn modelId="{D4F812A3-BD53-4AD4-B591-6BEBB547D94C}" type="presParOf" srcId="{FC0CBEDB-F118-48EE-AA6A-ECA47B536A31}" destId="{0BC93F66-D422-47A7-AB85-2AABB97E6D8E}" srcOrd="1" destOrd="0" presId="urn:microsoft.com/office/officeart/2005/8/layout/orgChart1"/>
    <dgm:cxn modelId="{40F62808-47E0-413B-AD15-5DBB6664ED22}" type="presParOf" srcId="{0BC93F66-D422-47A7-AB85-2AABB97E6D8E}" destId="{E5561B78-0273-4EB3-8EA1-3172862A0D29}" srcOrd="0" destOrd="0" presId="urn:microsoft.com/office/officeart/2005/8/layout/orgChart1"/>
    <dgm:cxn modelId="{46510447-A255-4BC6-8BE5-760CBB87CF6F}" type="presParOf" srcId="{0BC93F66-D422-47A7-AB85-2AABB97E6D8E}" destId="{D422DF95-893F-4E87-9D71-07EAC8249C39}" srcOrd="1" destOrd="0" presId="urn:microsoft.com/office/officeart/2005/8/layout/orgChart1"/>
    <dgm:cxn modelId="{B41A4E64-16BD-42DC-819C-D0A3CDABEF05}" type="presParOf" srcId="{D422DF95-893F-4E87-9D71-07EAC8249C39}" destId="{D2DA6ED7-0995-4414-9E6F-86A8EFDC759A}" srcOrd="0" destOrd="0" presId="urn:microsoft.com/office/officeart/2005/8/layout/orgChart1"/>
    <dgm:cxn modelId="{9B7911C0-0F6F-49B4-A645-60E9E27E35AB}" type="presParOf" srcId="{D2DA6ED7-0995-4414-9E6F-86A8EFDC759A}" destId="{C9B8B56A-DC7A-423F-B5E9-58731EE53CD1}" srcOrd="0" destOrd="0" presId="urn:microsoft.com/office/officeart/2005/8/layout/orgChart1"/>
    <dgm:cxn modelId="{91521987-52E5-4ED4-8DF1-5C8BDBCFF5A8}" type="presParOf" srcId="{D2DA6ED7-0995-4414-9E6F-86A8EFDC759A}" destId="{2AAAFD28-A025-4741-A21F-9C17360703DA}" srcOrd="1" destOrd="0" presId="urn:microsoft.com/office/officeart/2005/8/layout/orgChart1"/>
    <dgm:cxn modelId="{D3B9CC2B-1AC4-4116-8BB1-9919E7B757F0}" type="presParOf" srcId="{D422DF95-893F-4E87-9D71-07EAC8249C39}" destId="{602F92D9-5807-4E33-944C-B6EB624BEF02}" srcOrd="1" destOrd="0" presId="urn:microsoft.com/office/officeart/2005/8/layout/orgChart1"/>
    <dgm:cxn modelId="{A2F117E7-801A-47A9-893C-3CF63A0DED38}" type="presParOf" srcId="{D422DF95-893F-4E87-9D71-07EAC8249C39}" destId="{D6B8E9FD-AD20-43EE-9B19-2949570122B0}" srcOrd="2" destOrd="0" presId="urn:microsoft.com/office/officeart/2005/8/layout/orgChart1"/>
    <dgm:cxn modelId="{BCF3A146-6C17-41F3-8E5B-AA0F2E5C99CB}" type="presParOf" srcId="{0BC93F66-D422-47A7-AB85-2AABB97E6D8E}" destId="{2288C4D6-4FA2-40EB-83F4-6840F4FE2C89}" srcOrd="2" destOrd="0" presId="urn:microsoft.com/office/officeart/2005/8/layout/orgChart1"/>
    <dgm:cxn modelId="{00CCAABF-C3A8-4B54-85C9-F203A7B782FA}" type="presParOf" srcId="{0BC93F66-D422-47A7-AB85-2AABB97E6D8E}" destId="{A71EF3E6-CE47-494A-95AD-1959B1263EA3}" srcOrd="3" destOrd="0" presId="urn:microsoft.com/office/officeart/2005/8/layout/orgChart1"/>
    <dgm:cxn modelId="{B4BDC0EE-16A0-484D-90A1-930FDB3F6A50}" type="presParOf" srcId="{A71EF3E6-CE47-494A-95AD-1959B1263EA3}" destId="{CAE8E2FB-BC2D-4A36-9490-5C3DA4A78FB8}" srcOrd="0" destOrd="0" presId="urn:microsoft.com/office/officeart/2005/8/layout/orgChart1"/>
    <dgm:cxn modelId="{D87AB49D-6349-42E9-9160-7A4FAF2FF64C}" type="presParOf" srcId="{CAE8E2FB-BC2D-4A36-9490-5C3DA4A78FB8}" destId="{F4DE8FF1-276E-4379-B248-7896AC49060C}" srcOrd="0" destOrd="0" presId="urn:microsoft.com/office/officeart/2005/8/layout/orgChart1"/>
    <dgm:cxn modelId="{D4C01EB7-CC77-4850-973B-C00F5E654ACF}" type="presParOf" srcId="{CAE8E2FB-BC2D-4A36-9490-5C3DA4A78FB8}" destId="{36C51AC0-5531-4A34-B808-3BCE8B08E1ED}" srcOrd="1" destOrd="0" presId="urn:microsoft.com/office/officeart/2005/8/layout/orgChart1"/>
    <dgm:cxn modelId="{D6CB8A16-CF5D-43A5-B7F0-EC2CC32913E0}" type="presParOf" srcId="{A71EF3E6-CE47-494A-95AD-1959B1263EA3}" destId="{FFFBC64C-7886-4C0C-8648-CD2CEEF90833}" srcOrd="1" destOrd="0" presId="urn:microsoft.com/office/officeart/2005/8/layout/orgChart1"/>
    <dgm:cxn modelId="{371E40AB-4DB3-4FAF-BD34-42C946BCE481}" type="presParOf" srcId="{A71EF3E6-CE47-494A-95AD-1959B1263EA3}" destId="{F09D0615-A55C-4A23-8AB0-3B4D15629B28}" srcOrd="2" destOrd="0" presId="urn:microsoft.com/office/officeart/2005/8/layout/orgChart1"/>
    <dgm:cxn modelId="{8B499517-9853-4B8B-ADF7-FB7513B4A10B}" type="presParOf" srcId="{0BC93F66-D422-47A7-AB85-2AABB97E6D8E}" destId="{DD3439E1-2C3E-4CEE-B780-85BB9B19B441}" srcOrd="4" destOrd="0" presId="urn:microsoft.com/office/officeart/2005/8/layout/orgChart1"/>
    <dgm:cxn modelId="{20F3A73A-0EBF-4CE0-8BD4-57FC1A9332F6}" type="presParOf" srcId="{0BC93F66-D422-47A7-AB85-2AABB97E6D8E}" destId="{577EB7F2-D20A-4B20-8A5B-E9E08FB44041}" srcOrd="5" destOrd="0" presId="urn:microsoft.com/office/officeart/2005/8/layout/orgChart1"/>
    <dgm:cxn modelId="{AABF61AF-CE19-4974-BE86-83D3B17CF98C}" type="presParOf" srcId="{577EB7F2-D20A-4B20-8A5B-E9E08FB44041}" destId="{6ABE1405-492C-4A1D-93EC-FD5950926DD4}" srcOrd="0" destOrd="0" presId="urn:microsoft.com/office/officeart/2005/8/layout/orgChart1"/>
    <dgm:cxn modelId="{B9BEE66D-8D91-4BA4-AFE1-802657E681F7}" type="presParOf" srcId="{6ABE1405-492C-4A1D-93EC-FD5950926DD4}" destId="{F9C9296F-4EC3-408E-AD71-E4755762ED44}" srcOrd="0" destOrd="0" presId="urn:microsoft.com/office/officeart/2005/8/layout/orgChart1"/>
    <dgm:cxn modelId="{826AC870-965A-4000-ACA5-A7484D808C57}" type="presParOf" srcId="{6ABE1405-492C-4A1D-93EC-FD5950926DD4}" destId="{4299043B-2CEE-4C8E-B2F0-B9BB5D1FA54A}" srcOrd="1" destOrd="0" presId="urn:microsoft.com/office/officeart/2005/8/layout/orgChart1"/>
    <dgm:cxn modelId="{4EB05A48-BB73-49E5-B3D8-0420AD9E7672}" type="presParOf" srcId="{577EB7F2-D20A-4B20-8A5B-E9E08FB44041}" destId="{CCC23131-0A0A-40D1-9646-352A75A46E18}" srcOrd="1" destOrd="0" presId="urn:microsoft.com/office/officeart/2005/8/layout/orgChart1"/>
    <dgm:cxn modelId="{A1086043-E4BD-43EB-B7C9-BA1ACA3CE320}" type="presParOf" srcId="{577EB7F2-D20A-4B20-8A5B-E9E08FB44041}" destId="{5462ACDA-A77B-4215-88F9-25FDC3A0B52E}" srcOrd="2" destOrd="0" presId="urn:microsoft.com/office/officeart/2005/8/layout/orgChart1"/>
    <dgm:cxn modelId="{FF269253-E2BD-4B01-9390-1AF988B4EAFD}" type="presParOf" srcId="{0BC93F66-D422-47A7-AB85-2AABB97E6D8E}" destId="{10882D7D-9482-4E78-8F71-2337C2BD22DB}" srcOrd="6" destOrd="0" presId="urn:microsoft.com/office/officeart/2005/8/layout/orgChart1"/>
    <dgm:cxn modelId="{E4C10F5D-F39E-46A1-8AFC-1D963A516D6B}" type="presParOf" srcId="{0BC93F66-D422-47A7-AB85-2AABB97E6D8E}" destId="{D51E3788-E555-4D7A-8930-35F53439206A}" srcOrd="7" destOrd="0" presId="urn:microsoft.com/office/officeart/2005/8/layout/orgChart1"/>
    <dgm:cxn modelId="{D656D500-CFD4-4FD4-AFCA-C75C986337BC}" type="presParOf" srcId="{D51E3788-E555-4D7A-8930-35F53439206A}" destId="{F8329997-128E-44DA-ADB5-492FB102C91E}" srcOrd="0" destOrd="0" presId="urn:microsoft.com/office/officeart/2005/8/layout/orgChart1"/>
    <dgm:cxn modelId="{7CEC8617-9EF5-4F4C-9EE1-7BBCCD5B1258}" type="presParOf" srcId="{F8329997-128E-44DA-ADB5-492FB102C91E}" destId="{4365EF35-367F-410D-AFE7-538163895C81}" srcOrd="0" destOrd="0" presId="urn:microsoft.com/office/officeart/2005/8/layout/orgChart1"/>
    <dgm:cxn modelId="{5F0D7899-3304-4D99-B542-0F7653D10D8D}" type="presParOf" srcId="{F8329997-128E-44DA-ADB5-492FB102C91E}" destId="{C22873FE-FCE3-4E1F-BEB1-E111B725B2D4}" srcOrd="1" destOrd="0" presId="urn:microsoft.com/office/officeart/2005/8/layout/orgChart1"/>
    <dgm:cxn modelId="{757C3DFB-3658-4F0C-9242-D91E99629B97}" type="presParOf" srcId="{D51E3788-E555-4D7A-8930-35F53439206A}" destId="{96217DCE-D22F-41CE-BCB0-29CA36697148}" srcOrd="1" destOrd="0" presId="urn:microsoft.com/office/officeart/2005/8/layout/orgChart1"/>
    <dgm:cxn modelId="{944090EA-2B81-4A9B-9A17-55246ECC9466}" type="presParOf" srcId="{D51E3788-E555-4D7A-8930-35F53439206A}" destId="{14387A0C-7E73-4D29-A1E2-E926185873A9}" srcOrd="2" destOrd="0" presId="urn:microsoft.com/office/officeart/2005/8/layout/orgChart1"/>
    <dgm:cxn modelId="{A6338999-ECF9-4C7F-AAD0-60AD96FB6974}" type="presParOf" srcId="{FC0CBEDB-F118-48EE-AA6A-ECA47B536A31}" destId="{FE79B19F-4409-4C5A-9056-447E0FE58808}" srcOrd="2" destOrd="0" presId="urn:microsoft.com/office/officeart/2005/8/layout/orgChart1"/>
    <dgm:cxn modelId="{8CE05327-E516-42BC-978B-AFCD3430A6C9}" type="presParOf" srcId="{0AF3D867-1367-49C7-A38F-7DB93411337C}" destId="{47C9FBD6-09C9-42BD-BB0D-145B48377E08}" srcOrd="4" destOrd="0" presId="urn:microsoft.com/office/officeart/2005/8/layout/orgChart1"/>
    <dgm:cxn modelId="{5F20DFE4-CE53-4F9A-B592-15A2B4A391BA}" type="presParOf" srcId="{0AF3D867-1367-49C7-A38F-7DB93411337C}" destId="{A43E2E0F-85FC-474F-BEF9-BE9869825CD7}" srcOrd="5" destOrd="0" presId="urn:microsoft.com/office/officeart/2005/8/layout/orgChart1"/>
    <dgm:cxn modelId="{7EE77300-B3FB-4C31-A6F9-99F89C38D6FD}" type="presParOf" srcId="{A43E2E0F-85FC-474F-BEF9-BE9869825CD7}" destId="{0E017DC5-A9AE-4112-B2C0-004411ED4C76}" srcOrd="0" destOrd="0" presId="urn:microsoft.com/office/officeart/2005/8/layout/orgChart1"/>
    <dgm:cxn modelId="{E5F8A774-106B-4552-8800-ADABA8D7EDBF}" type="presParOf" srcId="{0E017DC5-A9AE-4112-B2C0-004411ED4C76}" destId="{E1B7DDE7-EF2D-4F59-ADE0-6FD5BF2E9900}" srcOrd="0" destOrd="0" presId="urn:microsoft.com/office/officeart/2005/8/layout/orgChart1"/>
    <dgm:cxn modelId="{391F5566-BC2A-4E23-A03A-51B900D13E60}" type="presParOf" srcId="{0E017DC5-A9AE-4112-B2C0-004411ED4C76}" destId="{8740AFFC-2565-4625-8A84-4F65656C6E3F}" srcOrd="1" destOrd="0" presId="urn:microsoft.com/office/officeart/2005/8/layout/orgChart1"/>
    <dgm:cxn modelId="{75489C7D-DA12-4572-8B53-BB74E761EE58}" type="presParOf" srcId="{A43E2E0F-85FC-474F-BEF9-BE9869825CD7}" destId="{3D683B56-C77D-45D8-A3CC-A2F33452CE51}" srcOrd="1" destOrd="0" presId="urn:microsoft.com/office/officeart/2005/8/layout/orgChart1"/>
    <dgm:cxn modelId="{BA79BDB7-6F8C-40E5-994D-6B53EAE75962}" type="presParOf" srcId="{3D683B56-C77D-45D8-A3CC-A2F33452CE51}" destId="{01DD577E-289D-403E-9B87-CCFB3E8F604B}" srcOrd="0" destOrd="0" presId="urn:microsoft.com/office/officeart/2005/8/layout/orgChart1"/>
    <dgm:cxn modelId="{4B28AC4D-25E5-44EC-AFE7-CB3F7EAFDB47}" type="presParOf" srcId="{3D683B56-C77D-45D8-A3CC-A2F33452CE51}" destId="{83DA00B7-CC9D-4AF7-A423-C1186623F15F}" srcOrd="1" destOrd="0" presId="urn:microsoft.com/office/officeart/2005/8/layout/orgChart1"/>
    <dgm:cxn modelId="{F2228647-332F-431A-9582-AF1278C562B0}" type="presParOf" srcId="{83DA00B7-CC9D-4AF7-A423-C1186623F15F}" destId="{1835A508-C42F-4A4D-A7C3-7C72D940452F}" srcOrd="0" destOrd="0" presId="urn:microsoft.com/office/officeart/2005/8/layout/orgChart1"/>
    <dgm:cxn modelId="{42423193-E3F9-4C23-AD0E-B7E5DA40BEF3}" type="presParOf" srcId="{1835A508-C42F-4A4D-A7C3-7C72D940452F}" destId="{8C3505E3-F0BB-44C6-BDE7-E4531E16103A}" srcOrd="0" destOrd="0" presId="urn:microsoft.com/office/officeart/2005/8/layout/orgChart1"/>
    <dgm:cxn modelId="{BF6CCEC0-2EA9-4976-85E2-83A9A34F9C50}" type="presParOf" srcId="{1835A508-C42F-4A4D-A7C3-7C72D940452F}" destId="{B89411CD-7929-42DB-A316-9FB0225380C2}" srcOrd="1" destOrd="0" presId="urn:microsoft.com/office/officeart/2005/8/layout/orgChart1"/>
    <dgm:cxn modelId="{B5A9BEBC-FB6C-45FF-B529-ACC74AF5192B}" type="presParOf" srcId="{83DA00B7-CC9D-4AF7-A423-C1186623F15F}" destId="{951A0505-95AC-4592-9DA8-DE8A576C6668}" srcOrd="1" destOrd="0" presId="urn:microsoft.com/office/officeart/2005/8/layout/orgChart1"/>
    <dgm:cxn modelId="{6E10FA67-D7ED-4A58-BE3A-AD8837DBDEBE}" type="presParOf" srcId="{83DA00B7-CC9D-4AF7-A423-C1186623F15F}" destId="{48305D16-E94C-40C6-B829-EF05533EEB5F}" srcOrd="2" destOrd="0" presId="urn:microsoft.com/office/officeart/2005/8/layout/orgChart1"/>
    <dgm:cxn modelId="{680071D5-D1B0-4357-9D06-8ACBD60965A7}" type="presParOf" srcId="{3D683B56-C77D-45D8-A3CC-A2F33452CE51}" destId="{93177467-FCCF-47CE-B6D8-994FB29333B6}" srcOrd="2" destOrd="0" presId="urn:microsoft.com/office/officeart/2005/8/layout/orgChart1"/>
    <dgm:cxn modelId="{1DF65248-2259-487E-A212-E2700972839E}" type="presParOf" srcId="{3D683B56-C77D-45D8-A3CC-A2F33452CE51}" destId="{18EAFA54-93AD-4B15-84A1-68ACEC523355}" srcOrd="3" destOrd="0" presId="urn:microsoft.com/office/officeart/2005/8/layout/orgChart1"/>
    <dgm:cxn modelId="{25F460E6-05FA-4500-8BF3-7F5995B13F32}" type="presParOf" srcId="{18EAFA54-93AD-4B15-84A1-68ACEC523355}" destId="{DE9BF16F-92E1-4820-B9A0-0C58F4075B4E}" srcOrd="0" destOrd="0" presId="urn:microsoft.com/office/officeart/2005/8/layout/orgChart1"/>
    <dgm:cxn modelId="{7DB5FEFA-B6DE-4F54-A970-3139F4290315}" type="presParOf" srcId="{DE9BF16F-92E1-4820-B9A0-0C58F4075B4E}" destId="{8B67AF11-A9C6-4200-B1E7-F9FDD04640C6}" srcOrd="0" destOrd="0" presId="urn:microsoft.com/office/officeart/2005/8/layout/orgChart1"/>
    <dgm:cxn modelId="{1C0FB8C8-33C4-4DA8-A0E7-42EF07A70353}" type="presParOf" srcId="{DE9BF16F-92E1-4820-B9A0-0C58F4075B4E}" destId="{4126C28F-CECA-4474-BB4F-E4584E17382E}" srcOrd="1" destOrd="0" presId="urn:microsoft.com/office/officeart/2005/8/layout/orgChart1"/>
    <dgm:cxn modelId="{4847DB34-5C96-4C40-8831-33D35CBBFB76}" type="presParOf" srcId="{18EAFA54-93AD-4B15-84A1-68ACEC523355}" destId="{308D0A44-A19F-47E7-9B1F-F539CE0A334F}" srcOrd="1" destOrd="0" presId="urn:microsoft.com/office/officeart/2005/8/layout/orgChart1"/>
    <dgm:cxn modelId="{5FF2CB46-BB80-42BE-B1FF-BB05EB53CCC3}" type="presParOf" srcId="{18EAFA54-93AD-4B15-84A1-68ACEC523355}" destId="{9D09EDCF-3D17-4A11-9E8A-32728BA1856A}" srcOrd="2" destOrd="0" presId="urn:microsoft.com/office/officeart/2005/8/layout/orgChart1"/>
    <dgm:cxn modelId="{EBB8EC61-411D-4C5A-B61C-F2979D32782B}" type="presParOf" srcId="{3D683B56-C77D-45D8-A3CC-A2F33452CE51}" destId="{E13D551F-5FC8-4A5C-8789-C35AF4EE5B4B}" srcOrd="4" destOrd="0" presId="urn:microsoft.com/office/officeart/2005/8/layout/orgChart1"/>
    <dgm:cxn modelId="{AB612680-5423-403E-9FDB-47CC66AFDB0E}" type="presParOf" srcId="{3D683B56-C77D-45D8-A3CC-A2F33452CE51}" destId="{FD621DE1-0835-4DE3-89E6-8EB05604FD16}" srcOrd="5" destOrd="0" presId="urn:microsoft.com/office/officeart/2005/8/layout/orgChart1"/>
    <dgm:cxn modelId="{6EDD67FF-C632-4F53-9FAC-D11DBD9D5185}" type="presParOf" srcId="{FD621DE1-0835-4DE3-89E6-8EB05604FD16}" destId="{6A021A98-ABE2-4908-BC57-52C5DAE7927E}" srcOrd="0" destOrd="0" presId="urn:microsoft.com/office/officeart/2005/8/layout/orgChart1"/>
    <dgm:cxn modelId="{873E2299-357C-405A-B9A4-A0D8574CF2BA}" type="presParOf" srcId="{6A021A98-ABE2-4908-BC57-52C5DAE7927E}" destId="{230959DA-C6D4-4C30-B3AE-51420175083A}" srcOrd="0" destOrd="0" presId="urn:microsoft.com/office/officeart/2005/8/layout/orgChart1"/>
    <dgm:cxn modelId="{F47FCB09-44A7-49DA-811B-4BC26A4934EB}" type="presParOf" srcId="{6A021A98-ABE2-4908-BC57-52C5DAE7927E}" destId="{9327C5A8-C5FE-438B-95A6-D08030F75E6E}" srcOrd="1" destOrd="0" presId="urn:microsoft.com/office/officeart/2005/8/layout/orgChart1"/>
    <dgm:cxn modelId="{88E8D90F-436D-4027-B110-5D69119AEC00}" type="presParOf" srcId="{FD621DE1-0835-4DE3-89E6-8EB05604FD16}" destId="{B29BD397-01B4-4CF4-85BC-542674EB0BCA}" srcOrd="1" destOrd="0" presId="urn:microsoft.com/office/officeart/2005/8/layout/orgChart1"/>
    <dgm:cxn modelId="{C431A479-3220-4618-8511-0E05714BC6E5}" type="presParOf" srcId="{FD621DE1-0835-4DE3-89E6-8EB05604FD16}" destId="{F800295C-D2EF-4352-8804-8FDF4FB1B700}" srcOrd="2" destOrd="0" presId="urn:microsoft.com/office/officeart/2005/8/layout/orgChart1"/>
    <dgm:cxn modelId="{06CFCF0F-003D-4A21-B9BE-0D797C0A1265}" type="presParOf" srcId="{A43E2E0F-85FC-474F-BEF9-BE9869825CD7}" destId="{6ABB1D2A-4D37-41CD-8A45-6E2BE0C2E4CB}" srcOrd="2" destOrd="0" presId="urn:microsoft.com/office/officeart/2005/8/layout/orgChart1"/>
    <dgm:cxn modelId="{0B5A3424-D10C-4377-B2FB-1E9E927E47E4}" type="presParOf" srcId="{0AF3D867-1367-49C7-A38F-7DB93411337C}" destId="{71525F5E-DB8D-4DB4-9DDF-773EBDEC177C}" srcOrd="6" destOrd="0" presId="urn:microsoft.com/office/officeart/2005/8/layout/orgChart1"/>
    <dgm:cxn modelId="{CD8CBE1E-F41A-4F59-B61C-D1220B41909F}" type="presParOf" srcId="{0AF3D867-1367-49C7-A38F-7DB93411337C}" destId="{50C1872D-1D36-4FF9-9150-A64A538928C5}" srcOrd="7" destOrd="0" presId="urn:microsoft.com/office/officeart/2005/8/layout/orgChart1"/>
    <dgm:cxn modelId="{A4110080-1215-4FD5-A570-9A4C68536A47}" type="presParOf" srcId="{50C1872D-1D36-4FF9-9150-A64A538928C5}" destId="{FA480EF4-4502-4E1D-A5CD-23DBD6D7BD7E}" srcOrd="0" destOrd="0" presId="urn:microsoft.com/office/officeart/2005/8/layout/orgChart1"/>
    <dgm:cxn modelId="{268BBF14-70D0-4E04-AE18-9953989A0C9A}" type="presParOf" srcId="{FA480EF4-4502-4E1D-A5CD-23DBD6D7BD7E}" destId="{E022A64A-8976-4FC2-8C34-870001EE8EF0}" srcOrd="0" destOrd="0" presId="urn:microsoft.com/office/officeart/2005/8/layout/orgChart1"/>
    <dgm:cxn modelId="{32403532-9206-45A7-A22B-C26065590204}" type="presParOf" srcId="{FA480EF4-4502-4E1D-A5CD-23DBD6D7BD7E}" destId="{6C88CC18-A237-4A31-9E7A-6B299A4EF32D}" srcOrd="1" destOrd="0" presId="urn:microsoft.com/office/officeart/2005/8/layout/orgChart1"/>
    <dgm:cxn modelId="{7D212F74-FC85-4C0F-A47D-F8B90395E941}" type="presParOf" srcId="{50C1872D-1D36-4FF9-9150-A64A538928C5}" destId="{42FE9E64-D3DA-41E5-A6FC-6024E1F720E3}" srcOrd="1" destOrd="0" presId="urn:microsoft.com/office/officeart/2005/8/layout/orgChart1"/>
    <dgm:cxn modelId="{9C4A6B2F-8AE1-40CD-9B9F-3C71DC6D6384}" type="presParOf" srcId="{42FE9E64-D3DA-41E5-A6FC-6024E1F720E3}" destId="{993780DC-6999-4A0A-A248-3BB5605340F1}" srcOrd="0" destOrd="0" presId="urn:microsoft.com/office/officeart/2005/8/layout/orgChart1"/>
    <dgm:cxn modelId="{070C4DC4-7B75-4C50-B178-7049EAB0BCE9}" type="presParOf" srcId="{42FE9E64-D3DA-41E5-A6FC-6024E1F720E3}" destId="{23973E67-5A60-4E26-9ECF-8FDD3C254BFA}" srcOrd="1" destOrd="0" presId="urn:microsoft.com/office/officeart/2005/8/layout/orgChart1"/>
    <dgm:cxn modelId="{982D199B-FF6D-4626-AE77-BC60C70D036F}" type="presParOf" srcId="{23973E67-5A60-4E26-9ECF-8FDD3C254BFA}" destId="{C66715E1-E028-43FC-B8DE-C36BA446F7DF}" srcOrd="0" destOrd="0" presId="urn:microsoft.com/office/officeart/2005/8/layout/orgChart1"/>
    <dgm:cxn modelId="{C679D77B-5788-488C-8609-4EEEABE6FDB7}" type="presParOf" srcId="{C66715E1-E028-43FC-B8DE-C36BA446F7DF}" destId="{2AAC5F35-A341-40B7-BB79-5357690F387F}" srcOrd="0" destOrd="0" presId="urn:microsoft.com/office/officeart/2005/8/layout/orgChart1"/>
    <dgm:cxn modelId="{BB0F6412-FD85-460B-8C2A-F61908699B3E}" type="presParOf" srcId="{C66715E1-E028-43FC-B8DE-C36BA446F7DF}" destId="{FF89C41F-7641-44BE-8C6D-34272EB23A12}" srcOrd="1" destOrd="0" presId="urn:microsoft.com/office/officeart/2005/8/layout/orgChart1"/>
    <dgm:cxn modelId="{5F29343A-1FFB-4559-8EE1-5FFAE2998A58}" type="presParOf" srcId="{23973E67-5A60-4E26-9ECF-8FDD3C254BFA}" destId="{D8A04759-293C-432E-B718-DC00EB6E9E6D}" srcOrd="1" destOrd="0" presId="urn:microsoft.com/office/officeart/2005/8/layout/orgChart1"/>
    <dgm:cxn modelId="{69DF93AA-1DDC-431E-BB1D-189465057F0C}" type="presParOf" srcId="{23973E67-5A60-4E26-9ECF-8FDD3C254BFA}" destId="{56C59A4A-AD82-4399-B32F-387A334A5BB3}" srcOrd="2" destOrd="0" presId="urn:microsoft.com/office/officeart/2005/8/layout/orgChart1"/>
    <dgm:cxn modelId="{B9E4F6B4-E055-40F2-88A1-079327287EF4}" type="presParOf" srcId="{50C1872D-1D36-4FF9-9150-A64A538928C5}" destId="{3DA86272-5D76-45D0-B967-D015027005AF}" srcOrd="2" destOrd="0" presId="urn:microsoft.com/office/officeart/2005/8/layout/orgChart1"/>
    <dgm:cxn modelId="{C51910AE-9939-4A5B-A0A9-6C69F9175A54}" type="presParOf" srcId="{0AF3D867-1367-49C7-A38F-7DB93411337C}" destId="{17154AA1-85D1-4A9B-B1B3-52B6321BC6F5}" srcOrd="8" destOrd="0" presId="urn:microsoft.com/office/officeart/2005/8/layout/orgChart1"/>
    <dgm:cxn modelId="{9EBF5C91-FFBA-431A-B715-6627EAF28968}" type="presParOf" srcId="{0AF3D867-1367-49C7-A38F-7DB93411337C}" destId="{ED168223-C77D-4417-B9A4-FB28E63EA2CB}" srcOrd="9" destOrd="0" presId="urn:microsoft.com/office/officeart/2005/8/layout/orgChart1"/>
    <dgm:cxn modelId="{E33FFDA7-89F9-4B9A-999A-174E7614A07E}" type="presParOf" srcId="{ED168223-C77D-4417-B9A4-FB28E63EA2CB}" destId="{05711E37-1C94-45DB-B33A-2D9E00FD1733}" srcOrd="0" destOrd="0" presId="urn:microsoft.com/office/officeart/2005/8/layout/orgChart1"/>
    <dgm:cxn modelId="{5790A914-D9F3-4777-A2AD-43FD306EFA24}" type="presParOf" srcId="{05711E37-1C94-45DB-B33A-2D9E00FD1733}" destId="{61EB5333-CCE3-4754-8ACA-FD9757E0FECB}" srcOrd="0" destOrd="0" presId="urn:microsoft.com/office/officeart/2005/8/layout/orgChart1"/>
    <dgm:cxn modelId="{6349F1D9-1F80-4341-A617-9D408CF78D2E}" type="presParOf" srcId="{05711E37-1C94-45DB-B33A-2D9E00FD1733}" destId="{924F4C12-D5D1-43D9-B282-7A742D74180E}" srcOrd="1" destOrd="0" presId="urn:microsoft.com/office/officeart/2005/8/layout/orgChart1"/>
    <dgm:cxn modelId="{21473886-06BD-46D8-ACEF-2EE47632506E}" type="presParOf" srcId="{ED168223-C77D-4417-B9A4-FB28E63EA2CB}" destId="{901EEF93-E01C-4A2F-85E0-9F7985864B60}" srcOrd="1" destOrd="0" presId="urn:microsoft.com/office/officeart/2005/8/layout/orgChart1"/>
    <dgm:cxn modelId="{3B7DD58E-938F-4E59-B6BD-BDE471141608}" type="presParOf" srcId="{901EEF93-E01C-4A2F-85E0-9F7985864B60}" destId="{610E490A-EAFD-4B29-97A5-D180402E20E0}" srcOrd="0" destOrd="0" presId="urn:microsoft.com/office/officeart/2005/8/layout/orgChart1"/>
    <dgm:cxn modelId="{4514CE90-1A8F-41DD-885B-489D42405F2F}" type="presParOf" srcId="{901EEF93-E01C-4A2F-85E0-9F7985864B60}" destId="{5E0975AB-CB19-43DC-AC17-A294DE488186}" srcOrd="1" destOrd="0" presId="urn:microsoft.com/office/officeart/2005/8/layout/orgChart1"/>
    <dgm:cxn modelId="{12B3A3E8-E833-4379-9256-D211EC3ABB3C}" type="presParOf" srcId="{5E0975AB-CB19-43DC-AC17-A294DE488186}" destId="{0A43B95B-5041-44B3-BF37-52C45FDCF898}" srcOrd="0" destOrd="0" presId="urn:microsoft.com/office/officeart/2005/8/layout/orgChart1"/>
    <dgm:cxn modelId="{D34C264A-042A-4541-959C-E46C7C694425}" type="presParOf" srcId="{0A43B95B-5041-44B3-BF37-52C45FDCF898}" destId="{820884B5-701E-4311-A84C-052052C4FCDD}" srcOrd="0" destOrd="0" presId="urn:microsoft.com/office/officeart/2005/8/layout/orgChart1"/>
    <dgm:cxn modelId="{F9BEA9ED-C4E6-4D73-AD70-1D24FA9FC00D}" type="presParOf" srcId="{0A43B95B-5041-44B3-BF37-52C45FDCF898}" destId="{58756BAE-94E4-44A6-8FEC-4D4524E3849D}" srcOrd="1" destOrd="0" presId="urn:microsoft.com/office/officeart/2005/8/layout/orgChart1"/>
    <dgm:cxn modelId="{554FD025-D861-4D90-B0AC-1B1E38C0BF90}" type="presParOf" srcId="{5E0975AB-CB19-43DC-AC17-A294DE488186}" destId="{FEB19E4D-D125-4816-AF49-D2B02E4005F2}" srcOrd="1" destOrd="0" presId="urn:microsoft.com/office/officeart/2005/8/layout/orgChart1"/>
    <dgm:cxn modelId="{F791FA42-5527-4DAC-B2FA-91B53AAE77FA}" type="presParOf" srcId="{5E0975AB-CB19-43DC-AC17-A294DE488186}" destId="{8203F809-4D3D-4D6A-B3AB-CCD79D3D111A}" srcOrd="2" destOrd="0" presId="urn:microsoft.com/office/officeart/2005/8/layout/orgChart1"/>
    <dgm:cxn modelId="{A9C11DE4-0A94-494D-9848-64DC5FBDA772}" type="presParOf" srcId="{901EEF93-E01C-4A2F-85E0-9F7985864B60}" destId="{4734EF14-758C-4ECB-98A6-477FA688AEEB}" srcOrd="2" destOrd="0" presId="urn:microsoft.com/office/officeart/2005/8/layout/orgChart1"/>
    <dgm:cxn modelId="{EC2C8348-30AD-4882-999A-29115726FF4B}" type="presParOf" srcId="{901EEF93-E01C-4A2F-85E0-9F7985864B60}" destId="{B0466AFC-A4E5-4455-AC9B-D17C5CFB426E}" srcOrd="3" destOrd="0" presId="urn:microsoft.com/office/officeart/2005/8/layout/orgChart1"/>
    <dgm:cxn modelId="{9843CBD9-E760-453D-95BB-292524C889DE}" type="presParOf" srcId="{B0466AFC-A4E5-4455-AC9B-D17C5CFB426E}" destId="{B37B9692-AE88-461D-8DA5-A4313F37FE20}" srcOrd="0" destOrd="0" presId="urn:microsoft.com/office/officeart/2005/8/layout/orgChart1"/>
    <dgm:cxn modelId="{5921CC8E-5655-480A-8404-C51C619EAEF8}" type="presParOf" srcId="{B37B9692-AE88-461D-8DA5-A4313F37FE20}" destId="{19A13127-1067-4FFB-BF0A-C99ACA13C4AE}" srcOrd="0" destOrd="0" presId="urn:microsoft.com/office/officeart/2005/8/layout/orgChart1"/>
    <dgm:cxn modelId="{B407B21F-BABC-4F25-AA73-6FF96ED07E2C}" type="presParOf" srcId="{B37B9692-AE88-461D-8DA5-A4313F37FE20}" destId="{CE969BF2-A27A-4BDF-924F-788302298331}" srcOrd="1" destOrd="0" presId="urn:microsoft.com/office/officeart/2005/8/layout/orgChart1"/>
    <dgm:cxn modelId="{FD81FBD1-5385-49CE-91CD-264A9CBB6B70}" type="presParOf" srcId="{B0466AFC-A4E5-4455-AC9B-D17C5CFB426E}" destId="{B5105B45-F2C9-43DB-8843-A5B6AD31A360}" srcOrd="1" destOrd="0" presId="urn:microsoft.com/office/officeart/2005/8/layout/orgChart1"/>
    <dgm:cxn modelId="{833D1A76-96EA-4BC6-8C69-7F4B9B65EE59}" type="presParOf" srcId="{B0466AFC-A4E5-4455-AC9B-D17C5CFB426E}" destId="{7A90ADA2-FB44-4293-AB1B-920169729AD6}" srcOrd="2" destOrd="0" presId="urn:microsoft.com/office/officeart/2005/8/layout/orgChart1"/>
    <dgm:cxn modelId="{9AC99EB8-7A69-424E-84EF-A1A272A7D0F3}" type="presParOf" srcId="{ED168223-C77D-4417-B9A4-FB28E63EA2CB}" destId="{8A644B6E-946D-49F7-BAB2-FAC87846B448}" srcOrd="2" destOrd="0" presId="urn:microsoft.com/office/officeart/2005/8/layout/orgChart1"/>
    <dgm:cxn modelId="{6AF8DFD1-FF67-4063-ADD5-168B0ED277D0}" type="presParOf" srcId="{0AF3D867-1367-49C7-A38F-7DB93411337C}" destId="{1E6A7E45-9F94-4933-AA12-45AE509AA82D}" srcOrd="10" destOrd="0" presId="urn:microsoft.com/office/officeart/2005/8/layout/orgChart1"/>
    <dgm:cxn modelId="{A59880B3-4171-4BE7-A443-640CD372F8E6}" type="presParOf" srcId="{0AF3D867-1367-49C7-A38F-7DB93411337C}" destId="{19E708DE-8F24-4E25-9CF5-4923CBAD74E1}" srcOrd="11" destOrd="0" presId="urn:microsoft.com/office/officeart/2005/8/layout/orgChart1"/>
    <dgm:cxn modelId="{EEA2FD89-EE81-4F2F-B336-231DE5CBB6B8}" type="presParOf" srcId="{19E708DE-8F24-4E25-9CF5-4923CBAD74E1}" destId="{9F129FD1-4C88-421D-B245-C5D96472AB31}" srcOrd="0" destOrd="0" presId="urn:microsoft.com/office/officeart/2005/8/layout/orgChart1"/>
    <dgm:cxn modelId="{AED8569F-837E-44DF-AC1F-57F5C0C71002}" type="presParOf" srcId="{9F129FD1-4C88-421D-B245-C5D96472AB31}" destId="{046C4BE0-C59F-489E-966C-A6E976B8F194}" srcOrd="0" destOrd="0" presId="urn:microsoft.com/office/officeart/2005/8/layout/orgChart1"/>
    <dgm:cxn modelId="{CB6952AC-1613-40BD-8248-01B572240F75}" type="presParOf" srcId="{9F129FD1-4C88-421D-B245-C5D96472AB31}" destId="{F89159A8-4EC0-43E2-B816-EA75B4B5D57C}" srcOrd="1" destOrd="0" presId="urn:microsoft.com/office/officeart/2005/8/layout/orgChart1"/>
    <dgm:cxn modelId="{A735855A-F8DC-4B3A-9FDE-AC380AFA60CE}" type="presParOf" srcId="{19E708DE-8F24-4E25-9CF5-4923CBAD74E1}" destId="{B8EE1855-E30F-4BAC-8DC5-24CB85667705}" srcOrd="1" destOrd="0" presId="urn:microsoft.com/office/officeart/2005/8/layout/orgChart1"/>
    <dgm:cxn modelId="{6C2E7B30-C913-4B39-84FF-85601D6C500E}" type="presParOf" srcId="{B8EE1855-E30F-4BAC-8DC5-24CB85667705}" destId="{DEF98E4E-D158-4FAB-A65D-C17E016E2544}" srcOrd="0" destOrd="0" presId="urn:microsoft.com/office/officeart/2005/8/layout/orgChart1"/>
    <dgm:cxn modelId="{72B84B96-B229-4EFC-8B08-33EA2C995BFA}" type="presParOf" srcId="{B8EE1855-E30F-4BAC-8DC5-24CB85667705}" destId="{638FA6C4-C946-4934-8230-D6A56D4E7C44}" srcOrd="1" destOrd="0" presId="urn:microsoft.com/office/officeart/2005/8/layout/orgChart1"/>
    <dgm:cxn modelId="{73FA595E-F79F-42F0-8846-7BB1996CBCBE}" type="presParOf" srcId="{638FA6C4-C946-4934-8230-D6A56D4E7C44}" destId="{9ABA6A74-AB16-4ABD-821E-71F8B4D5937C}" srcOrd="0" destOrd="0" presId="urn:microsoft.com/office/officeart/2005/8/layout/orgChart1"/>
    <dgm:cxn modelId="{CD82E58C-8838-4D8D-A6F5-8AE9FBD69F23}" type="presParOf" srcId="{9ABA6A74-AB16-4ABD-821E-71F8B4D5937C}" destId="{36A321AF-6339-4265-A397-444988EF4CE7}" srcOrd="0" destOrd="0" presId="urn:microsoft.com/office/officeart/2005/8/layout/orgChart1"/>
    <dgm:cxn modelId="{9DDE948E-2CFC-436B-9270-32FADE6A8690}" type="presParOf" srcId="{9ABA6A74-AB16-4ABD-821E-71F8B4D5937C}" destId="{16DE66B0-D413-4D3E-8C46-C66D6391339A}" srcOrd="1" destOrd="0" presId="urn:microsoft.com/office/officeart/2005/8/layout/orgChart1"/>
    <dgm:cxn modelId="{1A6402DA-A506-429B-9C4F-4AC0ADB51F6E}" type="presParOf" srcId="{638FA6C4-C946-4934-8230-D6A56D4E7C44}" destId="{94BE1232-38A1-4B74-916B-EC1A72A17BE1}" srcOrd="1" destOrd="0" presId="urn:microsoft.com/office/officeart/2005/8/layout/orgChart1"/>
    <dgm:cxn modelId="{222C8863-FB20-49AC-8AA3-2164E133A2AC}" type="presParOf" srcId="{638FA6C4-C946-4934-8230-D6A56D4E7C44}" destId="{BB2E7FBC-9B4D-4FA5-9EF9-3504914F403A}" srcOrd="2" destOrd="0" presId="urn:microsoft.com/office/officeart/2005/8/layout/orgChart1"/>
    <dgm:cxn modelId="{C22D4C57-9BB6-41E9-AD12-3E1804924C6F}" type="presParOf" srcId="{19E708DE-8F24-4E25-9CF5-4923CBAD74E1}" destId="{F9FC50D4-51B9-433C-9AD1-B3B1A165A5D8}" srcOrd="2" destOrd="0" presId="urn:microsoft.com/office/officeart/2005/8/layout/orgChart1"/>
    <dgm:cxn modelId="{3943E9E4-44B3-454C-866F-7FB2BD72AFDA}" type="presParOf" srcId="{85E5A29B-80AC-4D26-8578-1F0BF09848FE}" destId="{73B58BF4-9671-4F6E-B2A8-79D827B2CA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98E4E-D158-4FAB-A65D-C17E016E2544}">
      <dsp:nvSpPr>
        <dsp:cNvPr id="0" name=""/>
        <dsp:cNvSpPr/>
      </dsp:nvSpPr>
      <dsp:spPr>
        <a:xfrm>
          <a:off x="8890101" y="1604287"/>
          <a:ext cx="198681" cy="609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9"/>
              </a:lnTo>
              <a:lnTo>
                <a:pt x="198681" y="6092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A7E45-9F94-4933-AA12-45AE509AA82D}">
      <dsp:nvSpPr>
        <dsp:cNvPr id="0" name=""/>
        <dsp:cNvSpPr/>
      </dsp:nvSpPr>
      <dsp:spPr>
        <a:xfrm>
          <a:off x="5413176" y="663861"/>
          <a:ext cx="4006742" cy="278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077"/>
              </a:lnTo>
              <a:lnTo>
                <a:pt x="4006742" y="139077"/>
              </a:lnTo>
              <a:lnTo>
                <a:pt x="4006742" y="2781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4EF14-758C-4ECB-98A6-477FA688AEEB}">
      <dsp:nvSpPr>
        <dsp:cNvPr id="0" name=""/>
        <dsp:cNvSpPr/>
      </dsp:nvSpPr>
      <dsp:spPr>
        <a:xfrm>
          <a:off x="7287404" y="1604287"/>
          <a:ext cx="198681" cy="1549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9715"/>
              </a:lnTo>
              <a:lnTo>
                <a:pt x="198681" y="154971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0E490A-EAFD-4B29-97A5-D180402E20E0}">
      <dsp:nvSpPr>
        <dsp:cNvPr id="0" name=""/>
        <dsp:cNvSpPr/>
      </dsp:nvSpPr>
      <dsp:spPr>
        <a:xfrm>
          <a:off x="7287404" y="1604287"/>
          <a:ext cx="198681" cy="609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9"/>
              </a:lnTo>
              <a:lnTo>
                <a:pt x="198681" y="6092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54AA1-85D1-4A9B-B1B3-52B6321BC6F5}">
      <dsp:nvSpPr>
        <dsp:cNvPr id="0" name=""/>
        <dsp:cNvSpPr/>
      </dsp:nvSpPr>
      <dsp:spPr>
        <a:xfrm>
          <a:off x="5413176" y="663861"/>
          <a:ext cx="2404045" cy="278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077"/>
              </a:lnTo>
              <a:lnTo>
                <a:pt x="2404045" y="139077"/>
              </a:lnTo>
              <a:lnTo>
                <a:pt x="2404045" y="2781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3780DC-6999-4A0A-A248-3BB5605340F1}">
      <dsp:nvSpPr>
        <dsp:cNvPr id="0" name=""/>
        <dsp:cNvSpPr/>
      </dsp:nvSpPr>
      <dsp:spPr>
        <a:xfrm>
          <a:off x="5684707" y="1604287"/>
          <a:ext cx="198681" cy="609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9"/>
              </a:lnTo>
              <a:lnTo>
                <a:pt x="198681" y="6092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25F5E-DB8D-4DB4-9DDF-773EBDEC177C}">
      <dsp:nvSpPr>
        <dsp:cNvPr id="0" name=""/>
        <dsp:cNvSpPr/>
      </dsp:nvSpPr>
      <dsp:spPr>
        <a:xfrm>
          <a:off x="5413176" y="663861"/>
          <a:ext cx="801348" cy="278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077"/>
              </a:lnTo>
              <a:lnTo>
                <a:pt x="801348" y="139077"/>
              </a:lnTo>
              <a:lnTo>
                <a:pt x="801348" y="2781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D551F-5FC8-4A5C-8789-C35AF4EE5B4B}">
      <dsp:nvSpPr>
        <dsp:cNvPr id="0" name=""/>
        <dsp:cNvSpPr/>
      </dsp:nvSpPr>
      <dsp:spPr>
        <a:xfrm>
          <a:off x="4082010" y="1604287"/>
          <a:ext cx="198681" cy="2490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0141"/>
              </a:lnTo>
              <a:lnTo>
                <a:pt x="198681" y="24901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77467-FCCF-47CE-B6D8-994FB29333B6}">
      <dsp:nvSpPr>
        <dsp:cNvPr id="0" name=""/>
        <dsp:cNvSpPr/>
      </dsp:nvSpPr>
      <dsp:spPr>
        <a:xfrm>
          <a:off x="4082010" y="1604287"/>
          <a:ext cx="198681" cy="1549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9715"/>
              </a:lnTo>
              <a:lnTo>
                <a:pt x="198681" y="154971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DD577E-289D-403E-9B87-CCFB3E8F604B}">
      <dsp:nvSpPr>
        <dsp:cNvPr id="0" name=""/>
        <dsp:cNvSpPr/>
      </dsp:nvSpPr>
      <dsp:spPr>
        <a:xfrm>
          <a:off x="4082010" y="1604287"/>
          <a:ext cx="198681" cy="609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9"/>
              </a:lnTo>
              <a:lnTo>
                <a:pt x="198681" y="6092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9FBD6-09C9-42BD-BB0D-145B48377E08}">
      <dsp:nvSpPr>
        <dsp:cNvPr id="0" name=""/>
        <dsp:cNvSpPr/>
      </dsp:nvSpPr>
      <dsp:spPr>
        <a:xfrm>
          <a:off x="4611827" y="663861"/>
          <a:ext cx="801348" cy="278154"/>
        </a:xfrm>
        <a:custGeom>
          <a:avLst/>
          <a:gdLst/>
          <a:ahLst/>
          <a:cxnLst/>
          <a:rect l="0" t="0" r="0" b="0"/>
          <a:pathLst>
            <a:path>
              <a:moveTo>
                <a:pt x="801348" y="0"/>
              </a:moveTo>
              <a:lnTo>
                <a:pt x="801348" y="139077"/>
              </a:lnTo>
              <a:lnTo>
                <a:pt x="0" y="139077"/>
              </a:lnTo>
              <a:lnTo>
                <a:pt x="0" y="2781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82D7D-9482-4E78-8F71-2337C2BD22DB}">
      <dsp:nvSpPr>
        <dsp:cNvPr id="0" name=""/>
        <dsp:cNvSpPr/>
      </dsp:nvSpPr>
      <dsp:spPr>
        <a:xfrm>
          <a:off x="2479313" y="1604287"/>
          <a:ext cx="198681" cy="3430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0566"/>
              </a:lnTo>
              <a:lnTo>
                <a:pt x="198681" y="34305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439E1-2C3E-4CEE-B780-85BB9B19B441}">
      <dsp:nvSpPr>
        <dsp:cNvPr id="0" name=""/>
        <dsp:cNvSpPr/>
      </dsp:nvSpPr>
      <dsp:spPr>
        <a:xfrm>
          <a:off x="2479313" y="1604287"/>
          <a:ext cx="198681" cy="2490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0141"/>
              </a:lnTo>
              <a:lnTo>
                <a:pt x="198681" y="24901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8C4D6-4FA2-40EB-83F4-6840F4FE2C89}">
      <dsp:nvSpPr>
        <dsp:cNvPr id="0" name=""/>
        <dsp:cNvSpPr/>
      </dsp:nvSpPr>
      <dsp:spPr>
        <a:xfrm>
          <a:off x="2479313" y="1604287"/>
          <a:ext cx="198681" cy="1549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9715"/>
              </a:lnTo>
              <a:lnTo>
                <a:pt x="198681" y="154971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61B78-0273-4EB3-8EA1-3172862A0D29}">
      <dsp:nvSpPr>
        <dsp:cNvPr id="0" name=""/>
        <dsp:cNvSpPr/>
      </dsp:nvSpPr>
      <dsp:spPr>
        <a:xfrm>
          <a:off x="2479313" y="1604287"/>
          <a:ext cx="198681" cy="609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9"/>
              </a:lnTo>
              <a:lnTo>
                <a:pt x="198681" y="6092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1DD77-57D6-4939-BF41-3F9E51C2E054}">
      <dsp:nvSpPr>
        <dsp:cNvPr id="0" name=""/>
        <dsp:cNvSpPr/>
      </dsp:nvSpPr>
      <dsp:spPr>
        <a:xfrm>
          <a:off x="3009130" y="663861"/>
          <a:ext cx="2404045" cy="278154"/>
        </a:xfrm>
        <a:custGeom>
          <a:avLst/>
          <a:gdLst/>
          <a:ahLst/>
          <a:cxnLst/>
          <a:rect l="0" t="0" r="0" b="0"/>
          <a:pathLst>
            <a:path>
              <a:moveTo>
                <a:pt x="2404045" y="0"/>
              </a:moveTo>
              <a:lnTo>
                <a:pt x="2404045" y="139077"/>
              </a:lnTo>
              <a:lnTo>
                <a:pt x="0" y="139077"/>
              </a:lnTo>
              <a:lnTo>
                <a:pt x="0" y="2781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3602AA-8497-40E6-937E-AB483998B6B6}">
      <dsp:nvSpPr>
        <dsp:cNvPr id="0" name=""/>
        <dsp:cNvSpPr/>
      </dsp:nvSpPr>
      <dsp:spPr>
        <a:xfrm>
          <a:off x="876615" y="1604287"/>
          <a:ext cx="198681" cy="3430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0566"/>
              </a:lnTo>
              <a:lnTo>
                <a:pt x="198681" y="34305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5B8F2-7973-4842-9904-3C5360C5287A}">
      <dsp:nvSpPr>
        <dsp:cNvPr id="0" name=""/>
        <dsp:cNvSpPr/>
      </dsp:nvSpPr>
      <dsp:spPr>
        <a:xfrm>
          <a:off x="876615" y="1604287"/>
          <a:ext cx="198681" cy="2490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0141"/>
              </a:lnTo>
              <a:lnTo>
                <a:pt x="198681" y="24901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A30805-CF73-4B70-AB32-E0846E52D7D9}">
      <dsp:nvSpPr>
        <dsp:cNvPr id="0" name=""/>
        <dsp:cNvSpPr/>
      </dsp:nvSpPr>
      <dsp:spPr>
        <a:xfrm>
          <a:off x="876615" y="1604287"/>
          <a:ext cx="198681" cy="1549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9715"/>
              </a:lnTo>
              <a:lnTo>
                <a:pt x="198681" y="154971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F6C02-8978-4040-8A06-8207F9BBE4F7}">
      <dsp:nvSpPr>
        <dsp:cNvPr id="0" name=""/>
        <dsp:cNvSpPr/>
      </dsp:nvSpPr>
      <dsp:spPr>
        <a:xfrm>
          <a:off x="876615" y="1604287"/>
          <a:ext cx="198681" cy="609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9289"/>
              </a:lnTo>
              <a:lnTo>
                <a:pt x="198681" y="60928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AF88B-0E5B-4C9F-A8B5-183CBA619AAB}">
      <dsp:nvSpPr>
        <dsp:cNvPr id="0" name=""/>
        <dsp:cNvSpPr/>
      </dsp:nvSpPr>
      <dsp:spPr>
        <a:xfrm>
          <a:off x="1406433" y="663861"/>
          <a:ext cx="4006742" cy="278154"/>
        </a:xfrm>
        <a:custGeom>
          <a:avLst/>
          <a:gdLst/>
          <a:ahLst/>
          <a:cxnLst/>
          <a:rect l="0" t="0" r="0" b="0"/>
          <a:pathLst>
            <a:path>
              <a:moveTo>
                <a:pt x="4006742" y="0"/>
              </a:moveTo>
              <a:lnTo>
                <a:pt x="4006742" y="139077"/>
              </a:lnTo>
              <a:lnTo>
                <a:pt x="0" y="139077"/>
              </a:lnTo>
              <a:lnTo>
                <a:pt x="0" y="2781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C08E0-1752-44C8-A591-5558992BF8D1}">
      <dsp:nvSpPr>
        <dsp:cNvPr id="0" name=""/>
        <dsp:cNvSpPr/>
      </dsp:nvSpPr>
      <dsp:spPr>
        <a:xfrm>
          <a:off x="4559090" y="1590"/>
          <a:ext cx="1708170" cy="6622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Quản</a:t>
          </a:r>
          <a:r>
            <a:rPr lang="en-US" sz="1600" kern="1200" dirty="0"/>
            <a:t> </a:t>
          </a:r>
          <a:r>
            <a:rPr lang="en-US" sz="1600" kern="1200" dirty="0" err="1"/>
            <a:t>lý</a:t>
          </a:r>
          <a:r>
            <a:rPr lang="en-US" sz="1600" kern="1200" dirty="0"/>
            <a:t> </a:t>
          </a:r>
          <a:r>
            <a:rPr lang="en-US" sz="1600" kern="1200" dirty="0" err="1"/>
            <a:t>thông</a:t>
          </a:r>
          <a:r>
            <a:rPr lang="en-US" sz="1600" kern="1200" dirty="0"/>
            <a:t> tin </a:t>
          </a:r>
          <a:r>
            <a:rPr lang="en-US" sz="1600" kern="1200" dirty="0" err="1"/>
            <a:t>OpenDay</a:t>
          </a:r>
          <a:endParaRPr lang="en-US" sz="1600" kern="1200" dirty="0"/>
        </a:p>
      </dsp:txBody>
      <dsp:txXfrm>
        <a:off x="4559090" y="1590"/>
        <a:ext cx="1708170" cy="662271"/>
      </dsp:txXfrm>
    </dsp:sp>
    <dsp:sp modelId="{27D6722B-B60D-42CE-B982-20CBD55DE1D2}">
      <dsp:nvSpPr>
        <dsp:cNvPr id="0" name=""/>
        <dsp:cNvSpPr/>
      </dsp:nvSpPr>
      <dsp:spPr>
        <a:xfrm>
          <a:off x="744161" y="942015"/>
          <a:ext cx="1324543" cy="6622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QL Tài khoản</a:t>
          </a:r>
          <a:endParaRPr lang="en-US" sz="1600" kern="1200" dirty="0"/>
        </a:p>
      </dsp:txBody>
      <dsp:txXfrm>
        <a:off x="744161" y="942015"/>
        <a:ext cx="1324543" cy="662271"/>
      </dsp:txXfrm>
    </dsp:sp>
    <dsp:sp modelId="{8B08F74C-1C7E-40E5-9712-C83B9608388C}">
      <dsp:nvSpPr>
        <dsp:cNvPr id="0" name=""/>
        <dsp:cNvSpPr/>
      </dsp:nvSpPr>
      <dsp:spPr>
        <a:xfrm>
          <a:off x="1075297" y="1882441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Đăng </a:t>
          </a:r>
          <a:r>
            <a:rPr lang="en-US" sz="1600" kern="1200" dirty="0" err="1"/>
            <a:t>kí</a:t>
          </a:r>
          <a:endParaRPr lang="en-US" sz="1600" kern="1200" dirty="0"/>
        </a:p>
      </dsp:txBody>
      <dsp:txXfrm>
        <a:off x="1075297" y="1882441"/>
        <a:ext cx="1324543" cy="662271"/>
      </dsp:txXfrm>
    </dsp:sp>
    <dsp:sp modelId="{AABA839E-8EDD-4E60-A5E7-155AD6F6119C}">
      <dsp:nvSpPr>
        <dsp:cNvPr id="0" name=""/>
        <dsp:cNvSpPr/>
      </dsp:nvSpPr>
      <dsp:spPr>
        <a:xfrm>
          <a:off x="1075297" y="2822867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Đăng </a:t>
          </a:r>
          <a:r>
            <a:rPr lang="en-US" sz="1600" kern="1200" dirty="0" err="1"/>
            <a:t>nhập</a:t>
          </a:r>
          <a:endParaRPr lang="en-US" sz="1600" kern="1200" dirty="0"/>
        </a:p>
      </dsp:txBody>
      <dsp:txXfrm>
        <a:off x="1075297" y="2822867"/>
        <a:ext cx="1324543" cy="662271"/>
      </dsp:txXfrm>
    </dsp:sp>
    <dsp:sp modelId="{8A8805F9-8833-4141-9CCF-B7EBECCC26F1}">
      <dsp:nvSpPr>
        <dsp:cNvPr id="0" name=""/>
        <dsp:cNvSpPr/>
      </dsp:nvSpPr>
      <dsp:spPr>
        <a:xfrm>
          <a:off x="1075297" y="3763292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Phân</a:t>
          </a:r>
          <a:r>
            <a:rPr lang="en-US" sz="1600" kern="1200" dirty="0"/>
            <a:t> quyền</a:t>
          </a:r>
        </a:p>
      </dsp:txBody>
      <dsp:txXfrm>
        <a:off x="1075297" y="3763292"/>
        <a:ext cx="1324543" cy="662271"/>
      </dsp:txXfrm>
    </dsp:sp>
    <dsp:sp modelId="{01B29280-AE3A-4BD5-B511-DDDD2753E115}">
      <dsp:nvSpPr>
        <dsp:cNvPr id="0" name=""/>
        <dsp:cNvSpPr/>
      </dsp:nvSpPr>
      <dsp:spPr>
        <a:xfrm>
          <a:off x="1075297" y="4703718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Xác</a:t>
          </a:r>
          <a:r>
            <a:rPr lang="en-US" sz="1600" kern="1200" dirty="0"/>
            <a:t> </a:t>
          </a:r>
          <a:r>
            <a:rPr lang="en-US" sz="1600" kern="1200" dirty="0" err="1"/>
            <a:t>thực</a:t>
          </a:r>
          <a:r>
            <a:rPr lang="en-US" sz="1600" kern="1200" dirty="0"/>
            <a:t> quyền</a:t>
          </a:r>
        </a:p>
      </dsp:txBody>
      <dsp:txXfrm>
        <a:off x="1075297" y="4703718"/>
        <a:ext cx="1324543" cy="662271"/>
      </dsp:txXfrm>
    </dsp:sp>
    <dsp:sp modelId="{7D118226-8EC8-4DF7-BB9E-C166FD90646B}">
      <dsp:nvSpPr>
        <dsp:cNvPr id="0" name=""/>
        <dsp:cNvSpPr/>
      </dsp:nvSpPr>
      <dsp:spPr>
        <a:xfrm>
          <a:off x="2346858" y="942015"/>
          <a:ext cx="1324543" cy="6622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Hỗ</a:t>
          </a:r>
          <a:r>
            <a:rPr lang="en-US" sz="1600" kern="1200" dirty="0"/>
            <a:t> </a:t>
          </a:r>
          <a:r>
            <a:rPr lang="en-US" sz="1600" kern="1200" dirty="0" err="1"/>
            <a:t>trợ</a:t>
          </a:r>
          <a:r>
            <a:rPr lang="en-US" sz="1600" kern="1200" dirty="0"/>
            <a:t> </a:t>
          </a:r>
          <a:r>
            <a:rPr lang="en-US" sz="1600" kern="1200" dirty="0" err="1"/>
            <a:t>nóng</a:t>
          </a:r>
          <a:endParaRPr lang="en-US" sz="1600" kern="1200" dirty="0"/>
        </a:p>
      </dsp:txBody>
      <dsp:txXfrm>
        <a:off x="2346858" y="942015"/>
        <a:ext cx="1324543" cy="662271"/>
      </dsp:txXfrm>
    </dsp:sp>
    <dsp:sp modelId="{C9B8B56A-DC7A-423F-B5E9-58731EE53CD1}">
      <dsp:nvSpPr>
        <dsp:cNvPr id="0" name=""/>
        <dsp:cNvSpPr/>
      </dsp:nvSpPr>
      <dsp:spPr>
        <a:xfrm>
          <a:off x="2677994" y="1882441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Gọi</a:t>
          </a:r>
          <a:r>
            <a:rPr lang="en-US" sz="1600" kern="1200" dirty="0"/>
            <a:t> </a:t>
          </a:r>
          <a:r>
            <a:rPr lang="en-US" sz="1600" kern="1200" dirty="0" err="1"/>
            <a:t>điện</a:t>
          </a:r>
          <a:r>
            <a:rPr lang="en-US" sz="1600" kern="1200" dirty="0"/>
            <a:t> </a:t>
          </a:r>
          <a:r>
            <a:rPr lang="en-US" sz="1600" kern="1200" dirty="0" err="1"/>
            <a:t>thoại</a:t>
          </a:r>
          <a:r>
            <a:rPr lang="en-US" sz="1600" kern="1200" dirty="0"/>
            <a:t> hotline</a:t>
          </a:r>
        </a:p>
      </dsp:txBody>
      <dsp:txXfrm>
        <a:off x="2677994" y="1882441"/>
        <a:ext cx="1324543" cy="662271"/>
      </dsp:txXfrm>
    </dsp:sp>
    <dsp:sp modelId="{F4DE8FF1-276E-4379-B248-7896AC49060C}">
      <dsp:nvSpPr>
        <dsp:cNvPr id="0" name=""/>
        <dsp:cNvSpPr/>
      </dsp:nvSpPr>
      <dsp:spPr>
        <a:xfrm>
          <a:off x="2677994" y="2822867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Gửi</a:t>
          </a:r>
          <a:r>
            <a:rPr lang="en-US" sz="1600" kern="1200" dirty="0"/>
            <a:t> tin </a:t>
          </a:r>
          <a:r>
            <a:rPr lang="en-US" sz="1600" kern="1200" dirty="0" err="1"/>
            <a:t>nhắn</a:t>
          </a:r>
          <a:r>
            <a:rPr lang="en-US" sz="1600" kern="1200" dirty="0"/>
            <a:t> hotline</a:t>
          </a:r>
        </a:p>
      </dsp:txBody>
      <dsp:txXfrm>
        <a:off x="2677994" y="2822867"/>
        <a:ext cx="1324543" cy="662271"/>
      </dsp:txXfrm>
    </dsp:sp>
    <dsp:sp modelId="{F9C9296F-4EC3-408E-AD71-E4755762ED44}">
      <dsp:nvSpPr>
        <dsp:cNvPr id="0" name=""/>
        <dsp:cNvSpPr/>
      </dsp:nvSpPr>
      <dsp:spPr>
        <a:xfrm>
          <a:off x="2677994" y="3763292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Chat với admin</a:t>
          </a:r>
          <a:endParaRPr lang="en-US" sz="1600" kern="1200" dirty="0"/>
        </a:p>
      </dsp:txBody>
      <dsp:txXfrm>
        <a:off x="2677994" y="3763292"/>
        <a:ext cx="1324543" cy="662271"/>
      </dsp:txXfrm>
    </dsp:sp>
    <dsp:sp modelId="{4365EF35-367F-410D-AFE7-538163895C81}">
      <dsp:nvSpPr>
        <dsp:cNvPr id="0" name=""/>
        <dsp:cNvSpPr/>
      </dsp:nvSpPr>
      <dsp:spPr>
        <a:xfrm>
          <a:off x="2677994" y="4703718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Chat 1-1 (*)</a:t>
          </a:r>
        </a:p>
      </dsp:txBody>
      <dsp:txXfrm>
        <a:off x="2677994" y="4703718"/>
        <a:ext cx="1324543" cy="662271"/>
      </dsp:txXfrm>
    </dsp:sp>
    <dsp:sp modelId="{E1B7DDE7-EF2D-4F59-ADE0-6FD5BF2E9900}">
      <dsp:nvSpPr>
        <dsp:cNvPr id="0" name=""/>
        <dsp:cNvSpPr/>
      </dsp:nvSpPr>
      <dsp:spPr>
        <a:xfrm>
          <a:off x="3949555" y="942015"/>
          <a:ext cx="1324543" cy="6622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QL Tin </a:t>
          </a:r>
          <a:r>
            <a:rPr lang="en-US" sz="1600" kern="1200" dirty="0" err="1"/>
            <a:t>tức</a:t>
          </a:r>
          <a:endParaRPr lang="en-US" sz="1600" kern="1200" dirty="0"/>
        </a:p>
      </dsp:txBody>
      <dsp:txXfrm>
        <a:off x="3949555" y="942015"/>
        <a:ext cx="1324543" cy="662271"/>
      </dsp:txXfrm>
    </dsp:sp>
    <dsp:sp modelId="{8C3505E3-F0BB-44C6-BDE7-E4531E16103A}">
      <dsp:nvSpPr>
        <dsp:cNvPr id="0" name=""/>
        <dsp:cNvSpPr/>
      </dsp:nvSpPr>
      <dsp:spPr>
        <a:xfrm>
          <a:off x="4280691" y="1882441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Hiển</a:t>
          </a:r>
          <a:r>
            <a:rPr lang="en-US" sz="1600" kern="1200" dirty="0"/>
            <a:t> </a:t>
          </a:r>
          <a:r>
            <a:rPr lang="en-US" sz="1600" kern="1200" dirty="0" err="1"/>
            <a:t>thị</a:t>
          </a:r>
          <a:r>
            <a:rPr lang="en-US" sz="1600" kern="1200" dirty="0"/>
            <a:t> list </a:t>
          </a:r>
          <a:r>
            <a:rPr lang="en-US" sz="1600" kern="1200" dirty="0" err="1"/>
            <a:t>tiêu</a:t>
          </a:r>
          <a:r>
            <a:rPr lang="en-US" sz="1600" kern="1200" dirty="0"/>
            <a:t> </a:t>
          </a:r>
          <a:r>
            <a:rPr lang="en-US" sz="1600" kern="1200" dirty="0" err="1"/>
            <a:t>đề</a:t>
          </a:r>
          <a:r>
            <a:rPr lang="en-US" sz="1600" kern="1200" dirty="0"/>
            <a:t> tin </a:t>
          </a:r>
          <a:r>
            <a:rPr lang="en-US" sz="1600" kern="1200" dirty="0" err="1"/>
            <a:t>tức</a:t>
          </a:r>
          <a:endParaRPr lang="en-US" sz="1600" kern="1200" dirty="0"/>
        </a:p>
      </dsp:txBody>
      <dsp:txXfrm>
        <a:off x="4280691" y="1882441"/>
        <a:ext cx="1324543" cy="662271"/>
      </dsp:txXfrm>
    </dsp:sp>
    <dsp:sp modelId="{8B67AF11-A9C6-4200-B1E7-F9FDD04640C6}">
      <dsp:nvSpPr>
        <dsp:cNvPr id="0" name=""/>
        <dsp:cNvSpPr/>
      </dsp:nvSpPr>
      <dsp:spPr>
        <a:xfrm>
          <a:off x="4280691" y="2822867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Xem</a:t>
          </a:r>
          <a:r>
            <a:rPr lang="en-US" sz="1600" kern="1200" dirty="0"/>
            <a:t> tin </a:t>
          </a:r>
          <a:r>
            <a:rPr lang="en-US" sz="1600" kern="1200" dirty="0" err="1"/>
            <a:t>tức</a:t>
          </a:r>
          <a:endParaRPr lang="en-US" sz="1600" kern="1200" dirty="0"/>
        </a:p>
      </dsp:txBody>
      <dsp:txXfrm>
        <a:off x="4280691" y="2822867"/>
        <a:ext cx="1324543" cy="662271"/>
      </dsp:txXfrm>
    </dsp:sp>
    <dsp:sp modelId="{230959DA-C6D4-4C30-B3AE-51420175083A}">
      <dsp:nvSpPr>
        <dsp:cNvPr id="0" name=""/>
        <dsp:cNvSpPr/>
      </dsp:nvSpPr>
      <dsp:spPr>
        <a:xfrm>
          <a:off x="4280691" y="3763292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Bổ</a:t>
          </a:r>
          <a:r>
            <a:rPr lang="en-US" sz="1600" kern="1200" dirty="0"/>
            <a:t> sung link tin </a:t>
          </a:r>
          <a:r>
            <a:rPr lang="en-US" sz="1600" kern="1200" dirty="0" err="1"/>
            <a:t>tức</a:t>
          </a:r>
          <a:endParaRPr lang="en-US" sz="1600" kern="1200" dirty="0"/>
        </a:p>
      </dsp:txBody>
      <dsp:txXfrm>
        <a:off x="4280691" y="3763292"/>
        <a:ext cx="1324543" cy="662271"/>
      </dsp:txXfrm>
    </dsp:sp>
    <dsp:sp modelId="{E022A64A-8976-4FC2-8C34-870001EE8EF0}">
      <dsp:nvSpPr>
        <dsp:cNvPr id="0" name=""/>
        <dsp:cNvSpPr/>
      </dsp:nvSpPr>
      <dsp:spPr>
        <a:xfrm>
          <a:off x="5552253" y="942015"/>
          <a:ext cx="1324543" cy="6622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QL </a:t>
          </a:r>
          <a:r>
            <a:rPr lang="en-US" sz="1600" kern="1200" dirty="0" err="1"/>
            <a:t>Lịch</a:t>
          </a:r>
          <a:r>
            <a:rPr lang="en-US" sz="1600" kern="1200" dirty="0"/>
            <a:t> </a:t>
          </a:r>
          <a:r>
            <a:rPr lang="en-US" sz="1600" kern="1200" dirty="0" err="1"/>
            <a:t>trình</a:t>
          </a:r>
          <a:endParaRPr lang="en-US" sz="1600" kern="1200" dirty="0"/>
        </a:p>
      </dsp:txBody>
      <dsp:txXfrm>
        <a:off x="5552253" y="942015"/>
        <a:ext cx="1324543" cy="662271"/>
      </dsp:txXfrm>
    </dsp:sp>
    <dsp:sp modelId="{2AAC5F35-A341-40B7-BB79-5357690F387F}">
      <dsp:nvSpPr>
        <dsp:cNvPr id="0" name=""/>
        <dsp:cNvSpPr/>
      </dsp:nvSpPr>
      <dsp:spPr>
        <a:xfrm>
          <a:off x="5883388" y="1882441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Xem  các chặng</a:t>
          </a:r>
          <a:endParaRPr lang="en-US" sz="1600" kern="1200" dirty="0"/>
        </a:p>
      </dsp:txBody>
      <dsp:txXfrm>
        <a:off x="5883388" y="1882441"/>
        <a:ext cx="1324543" cy="662271"/>
      </dsp:txXfrm>
    </dsp:sp>
    <dsp:sp modelId="{61EB5333-CCE3-4754-8ACA-FD9757E0FECB}">
      <dsp:nvSpPr>
        <dsp:cNvPr id="0" name=""/>
        <dsp:cNvSpPr/>
      </dsp:nvSpPr>
      <dsp:spPr>
        <a:xfrm>
          <a:off x="7154950" y="942015"/>
          <a:ext cx="1324543" cy="6622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Xem</a:t>
          </a:r>
          <a:r>
            <a:rPr lang="en-US" sz="1600" kern="1200" dirty="0"/>
            <a:t> </a:t>
          </a:r>
          <a:r>
            <a:rPr lang="en-US" sz="1600" kern="1200" dirty="0" err="1"/>
            <a:t>bản</a:t>
          </a:r>
          <a:r>
            <a:rPr lang="en-US" sz="1600" kern="1200" dirty="0"/>
            <a:t> </a:t>
          </a:r>
          <a:r>
            <a:rPr lang="en-US" sz="1600" kern="1200" dirty="0" err="1"/>
            <a:t>đồ</a:t>
          </a:r>
          <a:endParaRPr lang="en-US" sz="1600" kern="1200" dirty="0"/>
        </a:p>
      </dsp:txBody>
      <dsp:txXfrm>
        <a:off x="7154950" y="942015"/>
        <a:ext cx="1324543" cy="662271"/>
      </dsp:txXfrm>
    </dsp:sp>
    <dsp:sp modelId="{820884B5-701E-4311-A84C-052052C4FCDD}">
      <dsp:nvSpPr>
        <dsp:cNvPr id="0" name=""/>
        <dsp:cNvSpPr/>
      </dsp:nvSpPr>
      <dsp:spPr>
        <a:xfrm>
          <a:off x="7486086" y="1882441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Bản</a:t>
          </a:r>
          <a:r>
            <a:rPr lang="en-US" sz="1600" kern="1200" dirty="0"/>
            <a:t> </a:t>
          </a:r>
          <a:r>
            <a:rPr lang="en-US" sz="1600" kern="1200" dirty="0" err="1"/>
            <a:t>đồ</a:t>
          </a:r>
          <a:r>
            <a:rPr lang="en-US" sz="1600" kern="1200" dirty="0"/>
            <a:t> Google</a:t>
          </a:r>
        </a:p>
      </dsp:txBody>
      <dsp:txXfrm>
        <a:off x="7486086" y="1882441"/>
        <a:ext cx="1324543" cy="662271"/>
      </dsp:txXfrm>
    </dsp:sp>
    <dsp:sp modelId="{19A13127-1067-4FFB-BF0A-C99ACA13C4AE}">
      <dsp:nvSpPr>
        <dsp:cNvPr id="0" name=""/>
        <dsp:cNvSpPr/>
      </dsp:nvSpPr>
      <dsp:spPr>
        <a:xfrm>
          <a:off x="7486086" y="2822867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Bản</a:t>
          </a:r>
          <a:r>
            <a:rPr lang="en-US" sz="1600" kern="1200" dirty="0"/>
            <a:t> </a:t>
          </a:r>
          <a:r>
            <a:rPr lang="en-US" sz="1600" kern="1200" err="1"/>
            <a:t>đồ</a:t>
          </a:r>
          <a:r>
            <a:rPr lang="en-US" sz="1600" kern="1200"/>
            <a:t> ảnh</a:t>
          </a:r>
          <a:endParaRPr lang="en-US" sz="1600" kern="1200" dirty="0"/>
        </a:p>
      </dsp:txBody>
      <dsp:txXfrm>
        <a:off x="7486086" y="2822867"/>
        <a:ext cx="1324543" cy="662271"/>
      </dsp:txXfrm>
    </dsp:sp>
    <dsp:sp modelId="{046C4BE0-C59F-489E-966C-A6E976B8F194}">
      <dsp:nvSpPr>
        <dsp:cNvPr id="0" name=""/>
        <dsp:cNvSpPr/>
      </dsp:nvSpPr>
      <dsp:spPr>
        <a:xfrm>
          <a:off x="8757647" y="942015"/>
          <a:ext cx="1324543" cy="6622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QL </a:t>
          </a:r>
          <a:r>
            <a:rPr lang="en-US" sz="1600" kern="1200" dirty="0" err="1"/>
            <a:t>dữ</a:t>
          </a:r>
          <a:r>
            <a:rPr lang="en-US" sz="1600" kern="1200" dirty="0"/>
            <a:t> </a:t>
          </a:r>
          <a:r>
            <a:rPr lang="en-US" sz="1600" kern="1200" dirty="0" err="1"/>
            <a:t>liệu</a:t>
          </a:r>
          <a:r>
            <a:rPr lang="en-US" sz="1600" kern="1200" dirty="0"/>
            <a:t> </a:t>
          </a:r>
          <a:r>
            <a:rPr lang="en-US" sz="1600" kern="1200" dirty="0" err="1"/>
            <a:t>cá</a:t>
          </a:r>
          <a:r>
            <a:rPr lang="en-US" sz="1600" kern="1200" dirty="0"/>
            <a:t> </a:t>
          </a:r>
          <a:r>
            <a:rPr lang="en-US" sz="1600" kern="1200" dirty="0" err="1"/>
            <a:t>nhân</a:t>
          </a:r>
          <a:endParaRPr lang="en-US" sz="1600" kern="1200" dirty="0"/>
        </a:p>
      </dsp:txBody>
      <dsp:txXfrm>
        <a:off x="8757647" y="942015"/>
        <a:ext cx="1324543" cy="662271"/>
      </dsp:txXfrm>
    </dsp:sp>
    <dsp:sp modelId="{36A321AF-6339-4265-A397-444988EF4CE7}">
      <dsp:nvSpPr>
        <dsp:cNvPr id="0" name=""/>
        <dsp:cNvSpPr/>
      </dsp:nvSpPr>
      <dsp:spPr>
        <a:xfrm>
          <a:off x="9088783" y="1882441"/>
          <a:ext cx="1324543" cy="6622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Định </a:t>
          </a:r>
          <a:r>
            <a:rPr lang="en-US" sz="1600" kern="1200" dirty="0" err="1"/>
            <a:t>kỳ</a:t>
          </a:r>
          <a:r>
            <a:rPr lang="en-US" sz="1600" kern="1200" dirty="0"/>
            <a:t> </a:t>
          </a:r>
          <a:r>
            <a:rPr lang="en-US" sz="1600" kern="1200" dirty="0" err="1"/>
            <a:t>gửi</a:t>
          </a:r>
          <a:r>
            <a:rPr lang="en-US" sz="1600" kern="1200" dirty="0"/>
            <a:t> </a:t>
          </a:r>
          <a:r>
            <a:rPr lang="en-US" sz="1600" kern="1200" dirty="0" err="1"/>
            <a:t>tọa</a:t>
          </a:r>
          <a:r>
            <a:rPr lang="en-US" sz="1600" kern="1200" dirty="0"/>
            <a:t> </a:t>
          </a:r>
          <a:r>
            <a:rPr lang="en-US" sz="1600" kern="1200" dirty="0" err="1"/>
            <a:t>độ</a:t>
          </a:r>
          <a:r>
            <a:rPr lang="en-US" sz="1600" kern="1200" dirty="0"/>
            <a:t> </a:t>
          </a:r>
          <a:r>
            <a:rPr lang="en-US" sz="1600" kern="1200" dirty="0" err="1"/>
            <a:t>về</a:t>
          </a:r>
          <a:r>
            <a:rPr lang="en-US" sz="1600" kern="1200" dirty="0"/>
            <a:t> server</a:t>
          </a:r>
        </a:p>
      </dsp:txBody>
      <dsp:txXfrm>
        <a:off x="9088783" y="1882441"/>
        <a:ext cx="1324543" cy="662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6/8/2019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9207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73288"/>
            <a:ext cx="5157787" cy="40163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9207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73287"/>
            <a:ext cx="5183188" cy="40163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90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22387"/>
            <a:ext cx="5157787" cy="486727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322387"/>
            <a:ext cx="5183188" cy="486727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55A32A-495F-4174-B770-FE04CFF9F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837" b="32711"/>
          <a:stretch/>
        </p:blipFill>
        <p:spPr>
          <a:xfrm>
            <a:off x="655208" y="0"/>
            <a:ext cx="115367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6142" y="3247278"/>
            <a:ext cx="5445858" cy="2704640"/>
          </a:xfrm>
          <a:solidFill>
            <a:schemeClr val="bg1"/>
          </a:solidFill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77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653F30-9F6D-4221-B312-CF3DAB328E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5304" y="508000"/>
            <a:ext cx="11284121" cy="635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6142" y="3247278"/>
            <a:ext cx="5445858" cy="2704640"/>
          </a:xfrm>
          <a:solidFill>
            <a:schemeClr val="bg1"/>
          </a:solidFill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817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4AD64-C391-4C29-900E-3567B231DA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599" y="469900"/>
            <a:ext cx="11351826" cy="6388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98" y="4699000"/>
            <a:ext cx="5728301" cy="2159000"/>
          </a:xfrm>
          <a:solidFill>
            <a:schemeClr val="bg1"/>
          </a:solidFill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9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839734" y="4350527"/>
            <a:ext cx="2517677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rgbClr val="FF0000"/>
                </a:solidFill>
                <a:latin typeface="+mj-lt"/>
                <a:cs typeface="Gill Sans" panose="020B0502020104020203" pitchFamily="34" charset="-79"/>
              </a:rPr>
              <a:t>BACK KHOA</a:t>
            </a: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 OPEN DAY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83" r:id="rId3"/>
    <p:sldLayoutId id="2147483684" r:id="rId4"/>
    <p:sldLayoutId id="2147483685" r:id="rId5"/>
    <p:sldLayoutId id="2147483674" r:id="rId6"/>
    <p:sldLayoutId id="2147483660" r:id="rId7"/>
    <p:sldLayoutId id="2147483670" r:id="rId8"/>
    <p:sldLayoutId id="2147483669" r:id="rId9"/>
    <p:sldLayoutId id="2147483664" r:id="rId10"/>
    <p:sldLayoutId id="2147483650" r:id="rId11"/>
    <p:sldLayoutId id="2147483653" r:id="rId12"/>
    <p:sldLayoutId id="2147483680" r:id="rId13"/>
    <p:sldLayoutId id="2147483678" r:id="rId14"/>
    <p:sldLayoutId id="2147483679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5.docx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9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2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2.xml"/><Relationship Id="rId7" Type="http://schemas.openxmlformats.org/officeDocument/2006/relationships/image" Target="../media/image24.png"/><Relationship Id="rId2" Type="http://schemas.openxmlformats.org/officeDocument/2006/relationships/customXml" Target="../../customXml/item43.xml"/><Relationship Id="rId1" Type="http://schemas.openxmlformats.org/officeDocument/2006/relationships/customXml" Target="../../customXml/item55.xml"/><Relationship Id="rId6" Type="http://schemas.openxmlformats.org/officeDocument/2006/relationships/slideLayout" Target="../slideLayouts/slideLayout11.xml"/><Relationship Id="rId5" Type="http://schemas.openxmlformats.org/officeDocument/2006/relationships/customXml" Target="../../customXml/item15.xml"/><Relationship Id="rId4" Type="http://schemas.openxmlformats.org/officeDocument/2006/relationships/customXml" Target="../../customXml/item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35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1.xml"/><Relationship Id="rId1" Type="http://schemas.openxmlformats.org/officeDocument/2006/relationships/customXml" Target="../../customXml/item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customXml" Target="../../customXml/item24.xml"/><Relationship Id="rId7" Type="http://schemas.openxmlformats.org/officeDocument/2006/relationships/customXml" Target="../../customXml/item14.xml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25.xml"/><Relationship Id="rId6" Type="http://schemas.openxmlformats.org/officeDocument/2006/relationships/customXml" Target="../../customXml/item13.xml"/><Relationship Id="rId11" Type="http://schemas.openxmlformats.org/officeDocument/2006/relationships/image" Target="../media/image26.jpg"/><Relationship Id="rId5" Type="http://schemas.openxmlformats.org/officeDocument/2006/relationships/customXml" Target="../../customXml/item48.xml"/><Relationship Id="rId10" Type="http://schemas.openxmlformats.org/officeDocument/2006/relationships/image" Target="../media/image25.emf"/><Relationship Id="rId4" Type="http://schemas.openxmlformats.org/officeDocument/2006/relationships/customXml" Target="../../customXml/item44.xml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58.xml"/><Relationship Id="rId7" Type="http://schemas.openxmlformats.org/officeDocument/2006/relationships/image" Target="../media/image33.jpg"/><Relationship Id="rId2" Type="http://schemas.openxmlformats.org/officeDocument/2006/relationships/customXml" Target="../../customXml/item57.xml"/><Relationship Id="rId1" Type="http://schemas.openxmlformats.org/officeDocument/2006/relationships/customXml" Target="../../customXml/item56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11.xml"/><Relationship Id="rId4" Type="http://schemas.openxmlformats.org/officeDocument/2006/relationships/customXml" Target="../../customXml/item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s.hust.edu.vn/index.php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it.ly/DangKyTraiNghiemHUS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EC14-CD56-477F-B3F9-3F6EA5B4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0841"/>
            <a:ext cx="10515600" cy="13133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  <a:t>Xây dựng ứng dụng di động</a:t>
            </a:r>
            <a:br>
              <a:rPr lang="en-US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>
                <a:solidFill>
                  <a:srgbClr val="FF0000"/>
                </a:solidFill>
              </a:rPr>
              <a:t>Bách Khoa</a:t>
            </a:r>
            <a:r>
              <a:rPr lang="en-US"/>
              <a:t> Open Day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1D10-C1A1-451F-A9A9-3F495DC9F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018304"/>
            <a:ext cx="8383004" cy="155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Sinh viên thực hiện: Lê Mạnh Hùng</a:t>
            </a:r>
          </a:p>
          <a:p>
            <a:pPr marL="0" indent="0">
              <a:buNone/>
            </a:pPr>
            <a:r>
              <a:rPr lang="en-US" sz="2800"/>
              <a:t>MSSV: 20142072</a:t>
            </a:r>
          </a:p>
          <a:p>
            <a:pPr marL="0" indent="0">
              <a:buNone/>
            </a:pPr>
            <a:r>
              <a:rPr lang="en-US" sz="2800"/>
              <a:t>Giảng viên h</a:t>
            </a:r>
            <a:r>
              <a:rPr lang="vi-VN" sz="2800"/>
              <a:t>ư</a:t>
            </a:r>
            <a:r>
              <a:rPr lang="en-US" sz="2800"/>
              <a:t>ớng dẫn: ThS. Nguyễn Đức Tiến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A9AC30-0EA5-4C35-86CF-5EC340C51FA5}"/>
              </a:ext>
            </a:extLst>
          </p:cNvPr>
          <p:cNvSpPr txBox="1">
            <a:spLocks/>
          </p:cNvSpPr>
          <p:nvPr/>
        </p:nvSpPr>
        <p:spPr>
          <a:xfrm>
            <a:off x="990600" y="298994"/>
            <a:ext cx="10515600" cy="890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VIỆN CÔNG NGHỆ THÔNG TIN VÀ TRUYỀN THÔNG</a:t>
            </a:r>
          </a:p>
          <a:p>
            <a:pPr marL="0" indent="0" algn="ctr">
              <a:buNone/>
            </a:pPr>
            <a:r>
              <a:rPr lang="en-US"/>
              <a:t>BỘ MÔN KỸ THUẬT MÁY TÍNH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FA5E3F-57F1-421A-AB4F-F747ABBD51DF}"/>
              </a:ext>
            </a:extLst>
          </p:cNvPr>
          <p:cNvSpPr txBox="1">
            <a:spLocks/>
          </p:cNvSpPr>
          <p:nvPr/>
        </p:nvSpPr>
        <p:spPr>
          <a:xfrm>
            <a:off x="2818395" y="1637698"/>
            <a:ext cx="6555209" cy="555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ĐỒ ÁN TỐT NGHIỆP KỸ S</a:t>
            </a:r>
            <a:r>
              <a:rPr lang="vi-VN" sz="3200"/>
              <a:t>Ư</a:t>
            </a:r>
            <a:endParaRPr lang="en-US" sz="3200" dirty="0"/>
          </a:p>
        </p:txBody>
      </p:sp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72E46A1-B768-4947-8255-ADDE6FE3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604" y="4039604"/>
            <a:ext cx="2818396" cy="281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0F39530-1EF5-4510-808C-8A762F1C0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935721"/>
              </p:ext>
            </p:extLst>
          </p:nvPr>
        </p:nvGraphicFramePr>
        <p:xfrm>
          <a:off x="838200" y="1219200"/>
          <a:ext cx="11157488" cy="536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62585-E10D-41CB-ADED-068E5BF3B79C}"/>
              </a:ext>
            </a:extLst>
          </p:cNvPr>
          <p:cNvSpPr txBox="1"/>
          <p:nvPr/>
        </p:nvSpPr>
        <p:spPr>
          <a:xfrm>
            <a:off x="8089900" y="1116568"/>
            <a:ext cx="3871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(*) </a:t>
            </a:r>
            <a:r>
              <a:rPr lang="en-US" sz="1600" i="1" dirty="0" err="1"/>
              <a:t>tính</a:t>
            </a:r>
            <a:r>
              <a:rPr lang="en-US" sz="1600" i="1" dirty="0"/>
              <a:t> </a:t>
            </a:r>
            <a:r>
              <a:rPr lang="en-US" sz="1600" i="1" dirty="0" err="1"/>
              <a:t>năng</a:t>
            </a:r>
            <a:r>
              <a:rPr lang="en-US" sz="1600" i="1" dirty="0"/>
              <a:t> </a:t>
            </a:r>
            <a:r>
              <a:rPr lang="en-US" sz="1600" i="1" dirty="0" err="1"/>
              <a:t>dự</a:t>
            </a:r>
            <a:r>
              <a:rPr lang="en-US" sz="1600" i="1" dirty="0"/>
              <a:t> </a:t>
            </a:r>
            <a:r>
              <a:rPr lang="en-US" sz="1600" i="1" dirty="0" err="1"/>
              <a:t>kiến</a:t>
            </a:r>
            <a:r>
              <a:rPr lang="en-US" sz="1600" i="1" dirty="0"/>
              <a:t>, </a:t>
            </a:r>
            <a:r>
              <a:rPr lang="en-US" sz="1600" i="1" dirty="0" err="1"/>
              <a:t>chưa</a:t>
            </a:r>
            <a:r>
              <a:rPr lang="en-US" sz="1600" i="1" dirty="0"/>
              <a:t> </a:t>
            </a:r>
            <a:r>
              <a:rPr lang="en-US" sz="1600" i="1" dirty="0" err="1"/>
              <a:t>cần</a:t>
            </a:r>
            <a:r>
              <a:rPr lang="en-US" sz="1600" i="1" dirty="0"/>
              <a:t> </a:t>
            </a:r>
            <a:r>
              <a:rPr lang="en-US" sz="1600" i="1" dirty="0" err="1"/>
              <a:t>làm</a:t>
            </a:r>
            <a:r>
              <a:rPr lang="en-US" sz="1600" i="1" dirty="0"/>
              <a:t> </a:t>
            </a:r>
            <a:r>
              <a:rPr lang="en-US" sz="1600" i="1" dirty="0" err="1"/>
              <a:t>ngay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04435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49710" cy="727075"/>
          </a:xfrm>
        </p:spPr>
        <p:txBody>
          <a:bodyPr/>
          <a:lstStyle/>
          <a:p>
            <a:r>
              <a:rPr lang="en-US"/>
              <a:t>Các use case</a:t>
            </a:r>
            <a:endParaRPr 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D0F2DB1-6D98-432E-AFD1-EA98D1FFB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62535E-1975-4083-8F67-0243EC7EAC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01688"/>
              </p:ext>
            </p:extLst>
          </p:nvPr>
        </p:nvGraphicFramePr>
        <p:xfrm>
          <a:off x="4060556" y="586830"/>
          <a:ext cx="7803972" cy="5906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Document" r:id="rId3" imgW="5936098" imgH="4496808" progId="Word.Document.12">
                  <p:embed/>
                </p:oleObj>
              </mc:Choice>
              <mc:Fallback>
                <p:oleObj name="Document" r:id="rId3" imgW="5936098" imgH="4496808" progId="Word.Documen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556" y="586830"/>
                        <a:ext cx="7803972" cy="590604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F7C8B63-F532-4945-9812-734D03491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7472" y="1211101"/>
            <a:ext cx="3348507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682625" marR="0" lvl="1" indent="-2254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/>
              <a:t>Use case User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833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D0F2DB1-6D98-432E-AFD1-EA98D1FFB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F7C8B63-F532-4945-9812-734D03491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13838" y="377217"/>
            <a:ext cx="4811197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682625" marR="0" lvl="1" indent="-225425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/>
              <a:t>Use case Counselor</a:t>
            </a:r>
            <a:endParaRPr lang="en-US" altLang="en-US" sz="3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825C3A0-FF4C-4192-B3F9-D3642A66F4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858365"/>
              </p:ext>
            </p:extLst>
          </p:nvPr>
        </p:nvGraphicFramePr>
        <p:xfrm>
          <a:off x="1212412" y="1246876"/>
          <a:ext cx="10549354" cy="483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Document" r:id="rId3" imgW="5793877" imgH="2643176" progId="Word.Document.12">
                  <p:embed/>
                </p:oleObj>
              </mc:Choice>
              <mc:Fallback>
                <p:oleObj name="Document" r:id="rId3" imgW="5793877" imgH="2643176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412" y="1246876"/>
                        <a:ext cx="10549354" cy="48315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430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D0F2DB1-6D98-432E-AFD1-EA98D1FFB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F7C8B63-F532-4945-9812-734D034915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8384" y="306814"/>
            <a:ext cx="394831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682625" marR="0" lvl="1" indent="-2254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/>
              <a:t>Use case Admin</a:t>
            </a:r>
            <a:endParaRPr lang="en-US" altLang="en-US" sz="32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A3F2846-AF3C-489B-80F1-8C0D4F5EB2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808512"/>
              </p:ext>
            </p:extLst>
          </p:nvPr>
        </p:nvGraphicFramePr>
        <p:xfrm>
          <a:off x="1880315" y="1044443"/>
          <a:ext cx="9635208" cy="5546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Document" r:id="rId3" imgW="5178716" imgH="2965083" progId="Word.Document.12">
                  <p:embed/>
                </p:oleObj>
              </mc:Choice>
              <mc:Fallback>
                <p:oleObj name="Document" r:id="rId3" imgW="5178716" imgH="2965083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315" y="1044443"/>
                        <a:ext cx="9635208" cy="554646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02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3B424D-0D8D-484F-A6BA-F47EEC86FF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151454"/>
            <a:ext cx="11063990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682625" marR="0" lvl="1" indent="-2254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 dirty="0" err="1"/>
              <a:t>Có</a:t>
            </a:r>
            <a:r>
              <a:rPr lang="en-US" altLang="en-US" sz="3200" dirty="0"/>
              <a:t> </a:t>
            </a:r>
            <a:r>
              <a:rPr lang="en-US" altLang="en-US" sz="3200" dirty="0" err="1"/>
              <a:t>các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tính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năng</a:t>
            </a:r>
            <a:r>
              <a:rPr lang="en-US" altLang="en-US" sz="3200" dirty="0"/>
              <a:t>:</a:t>
            </a:r>
          </a:p>
          <a:p>
            <a:pPr marL="1146175" marR="0" lvl="2" indent="-2317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/>
              <a:t>Đăng </a:t>
            </a:r>
            <a:r>
              <a:rPr lang="en-US" altLang="en-US" sz="2800" dirty="0" err="1"/>
              <a:t>ký</a:t>
            </a:r>
            <a:endParaRPr lang="en-US" altLang="en-US" sz="2800" dirty="0"/>
          </a:p>
          <a:p>
            <a:pPr marL="1146175" marR="0" lvl="2" indent="-2317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/>
              <a:t>Đăng nhập</a:t>
            </a:r>
          </a:p>
          <a:p>
            <a:pPr marL="1146175" marR="0" lvl="2" indent="-2317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/>
              <a:t>Hiển </a:t>
            </a:r>
            <a:r>
              <a:rPr lang="en-US" altLang="en-US" sz="2800" dirty="0" err="1"/>
              <a:t>thị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danh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sách</a:t>
            </a:r>
            <a:r>
              <a:rPr lang="en-US" altLang="en-US" sz="2800" dirty="0"/>
              <a:t> thành </a:t>
            </a:r>
            <a:r>
              <a:rPr lang="en-US" altLang="en-US" sz="2800" dirty="0" err="1"/>
              <a:t>viên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đồ</a:t>
            </a:r>
            <a:endParaRPr lang="en-US" altLang="en-US" sz="2800" dirty="0"/>
          </a:p>
          <a:p>
            <a:pPr marL="1146175" marR="0" lvl="2" indent="-2317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 err="1"/>
              <a:t>Hiển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thị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lộ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trình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thời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gian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cụ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điểm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đồ</a:t>
            </a:r>
            <a:endParaRPr lang="en-US" altLang="en-US" sz="2800" dirty="0"/>
          </a:p>
          <a:p>
            <a:pPr marL="1146175" marR="0" lvl="2" indent="-2317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/>
              <a:t>Liên </a:t>
            </a:r>
            <a:r>
              <a:rPr lang="en-US" altLang="en-US" sz="2800" dirty="0" err="1"/>
              <a:t>hệ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giải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đáp</a:t>
            </a:r>
            <a:r>
              <a:rPr lang="en-US" altLang="en-US" sz="2800" dirty="0"/>
              <a:t> </a:t>
            </a:r>
            <a:r>
              <a:rPr lang="en-US" altLang="en-US" sz="2800" err="1"/>
              <a:t>thắc</a:t>
            </a:r>
            <a:r>
              <a:rPr lang="en-US" altLang="en-US" sz="2800"/>
              <a:t> mắc</a:t>
            </a:r>
          </a:p>
          <a:p>
            <a:pPr marL="1146175" marR="0" lvl="2" indent="-2317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/>
              <a:t>Chat với từng thành viên trong tour</a:t>
            </a:r>
          </a:p>
          <a:p>
            <a:pPr marL="688975" lvl="1" indent="-231775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400"/>
              <a:t>Giao </a:t>
            </a:r>
            <a:r>
              <a:rPr lang="en-US" altLang="en-US" sz="3400" dirty="0" err="1"/>
              <a:t>diện</a:t>
            </a:r>
            <a:r>
              <a:rPr lang="en-US" altLang="en-US" sz="3400" dirty="0"/>
              <a:t> </a:t>
            </a:r>
            <a:r>
              <a:rPr lang="en-US" altLang="en-US" sz="3400" err="1"/>
              <a:t>đơn</a:t>
            </a:r>
            <a:r>
              <a:rPr lang="en-US" altLang="en-US" sz="3400"/>
              <a:t> giản, dễ sử dụng</a:t>
            </a:r>
            <a:endParaRPr lang="en-US" altLang="en-US" sz="3400" dirty="0"/>
          </a:p>
          <a:p>
            <a:pPr marL="682625" marR="0" lvl="1" indent="-2254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 dirty="0"/>
              <a:t>Server online </a:t>
            </a:r>
            <a:r>
              <a:rPr lang="en-US" altLang="en-US" sz="3200" dirty="0" err="1"/>
              <a:t>tối</a:t>
            </a:r>
            <a:r>
              <a:rPr lang="en-US" altLang="en-US" sz="3200" dirty="0"/>
              <a:t> </a:t>
            </a:r>
            <a:r>
              <a:rPr lang="en-US" altLang="en-US" sz="3200" dirty="0" err="1"/>
              <a:t>thiểu</a:t>
            </a:r>
            <a:r>
              <a:rPr lang="en-US" altLang="en-US" sz="3200" dirty="0"/>
              <a:t> 8 </a:t>
            </a:r>
            <a:r>
              <a:rPr lang="en-US" altLang="en-US" sz="3200" dirty="0" err="1"/>
              <a:t>tiếng</a:t>
            </a:r>
            <a:r>
              <a:rPr lang="en-US" altLang="en-US" sz="3200" dirty="0"/>
              <a:t> / 1 </a:t>
            </a:r>
            <a:r>
              <a:rPr lang="en-US" altLang="en-US" sz="3200" dirty="0" err="1"/>
              <a:t>ngày</a:t>
            </a:r>
            <a:r>
              <a:rPr lang="en-US" altLang="en-US" sz="3200" dirty="0"/>
              <a:t> (server free)</a:t>
            </a:r>
          </a:p>
          <a:p>
            <a:pPr marL="682625" marR="0" lvl="1" indent="-2254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 dirty="0" err="1"/>
              <a:t>Độ</a:t>
            </a:r>
            <a:r>
              <a:rPr lang="en-US" altLang="en-US" sz="3200" dirty="0"/>
              <a:t> </a:t>
            </a:r>
            <a:r>
              <a:rPr lang="en-US" altLang="en-US" sz="3200" dirty="0" err="1"/>
              <a:t>chính</a:t>
            </a:r>
            <a:r>
              <a:rPr lang="en-US" altLang="en-US" sz="3200" dirty="0"/>
              <a:t> </a:t>
            </a:r>
            <a:r>
              <a:rPr lang="en-US" altLang="en-US" sz="3200" dirty="0" err="1"/>
              <a:t>xác</a:t>
            </a:r>
            <a:r>
              <a:rPr lang="en-US" altLang="en-US" sz="3200" dirty="0"/>
              <a:t> </a:t>
            </a:r>
            <a:r>
              <a:rPr lang="en-US" altLang="en-US" sz="3200" dirty="0" err="1"/>
              <a:t>bản</a:t>
            </a:r>
            <a:r>
              <a:rPr lang="en-US" altLang="en-US" sz="3200" dirty="0"/>
              <a:t> </a:t>
            </a:r>
            <a:r>
              <a:rPr lang="en-US" altLang="en-US" sz="3200" dirty="0" err="1"/>
              <a:t>đồ</a:t>
            </a:r>
            <a:r>
              <a:rPr lang="en-US" altLang="en-US" sz="3200" dirty="0"/>
              <a:t>: &lt; 15m</a:t>
            </a:r>
          </a:p>
        </p:txBody>
      </p:sp>
    </p:spTree>
    <p:extLst>
      <p:ext uri="{BB962C8B-B14F-4D97-AF65-F5344CB8AC3E}">
        <p14:creationId xmlns:p14="http://schemas.microsoft.com/office/powerpoint/2010/main" val="284097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22E0-17F4-4A72-963F-27CB8738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CC8C6-5DFC-457F-982C-0E59B4BCB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191" y="-68827"/>
            <a:ext cx="148589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4BD564-D5A0-40BE-80D7-DFB51C7DC8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727020"/>
              </p:ext>
            </p:extLst>
          </p:nvPr>
        </p:nvGraphicFramePr>
        <p:xfrm>
          <a:off x="2805192" y="-68827"/>
          <a:ext cx="9088529" cy="6771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Document" r:id="rId3" imgW="7275046" imgH="5436166" progId="Word.Document.12">
                  <p:embed/>
                </p:oleObj>
              </mc:Choice>
              <mc:Fallback>
                <p:oleObj name="Document" r:id="rId3" imgW="7275046" imgH="5436166" progId="Word.Documen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92" y="-68827"/>
                        <a:ext cx="9088529" cy="67718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979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18656" cy="727075"/>
          </a:xfrm>
        </p:spPr>
        <p:txBody>
          <a:bodyPr>
            <a:normAutofit/>
          </a:bodyPr>
          <a:lstStyle/>
          <a:p>
            <a:r>
              <a:rPr lang="en-US"/>
              <a:t>Thuật toán cốt lõi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3B424D-0D8D-484F-A6BA-F47EEC86FF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128293"/>
            <a:ext cx="462244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682625" marR="0" lvl="1" indent="-2254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/>
              <a:t>Màu của các marker </a:t>
            </a:r>
            <a:endParaRPr lang="en-US" altLang="en-US" sz="32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9245F40-30F2-4A0D-8252-DF0EAA57B2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080904"/>
              </p:ext>
            </p:extLst>
          </p:nvPr>
        </p:nvGraphicFramePr>
        <p:xfrm>
          <a:off x="1028262" y="1669828"/>
          <a:ext cx="6167438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" name="Document" r:id="rId3" imgW="4269662" imgH="1770618" progId="Word.Document.12">
                  <p:embed/>
                </p:oleObj>
              </mc:Choice>
              <mc:Fallback>
                <p:oleObj name="Document" r:id="rId3" imgW="4269662" imgH="1770618" progId="Word.Document.1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262" y="1669828"/>
                        <a:ext cx="6167438" cy="2555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5ED3ABD7-6CDF-4933-A362-5B89B2BE3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989305"/>
              </p:ext>
            </p:extLst>
          </p:nvPr>
        </p:nvGraphicFramePr>
        <p:xfrm>
          <a:off x="1225550" y="5308600"/>
          <a:ext cx="4997450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" name="Document" r:id="rId5" imgW="3277097" imgH="967462" progId="Word.Document.12">
                  <p:embed/>
                </p:oleObj>
              </mc:Choice>
              <mc:Fallback>
                <p:oleObj name="Document" r:id="rId5" imgW="3277097" imgH="967462" progId="Word.Document.12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5308600"/>
                        <a:ext cx="4997450" cy="14493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16A51F7A-3806-4F9C-9273-1E3AB7990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275064"/>
            <a:ext cx="4622442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25" lvl="1" indent="-225425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/>
              <a:t>Hiển thị tiêu đề khi nhấn vào marker</a:t>
            </a:r>
            <a:endParaRPr lang="en-US" altLang="en-US" sz="3200" dirty="0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8D95A57-DD54-4EEA-B15A-EF48BC7BF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045" y="116082"/>
            <a:ext cx="3744468" cy="66568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1575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3B424D-0D8D-484F-A6BA-F47EEC86FF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1228"/>
            <a:ext cx="4622442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682625" marR="0" lvl="1" indent="-2254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/>
              <a:t>Màu của các route </a:t>
            </a:r>
            <a:endParaRPr lang="en-US" altLang="en-US" sz="32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2BDD5E5-ADF8-4569-9292-B85DBFC8B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407812"/>
              </p:ext>
            </p:extLst>
          </p:nvPr>
        </p:nvGraphicFramePr>
        <p:xfrm>
          <a:off x="1113219" y="877644"/>
          <a:ext cx="5874342" cy="2609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Document" r:id="rId3" imgW="4539924" imgH="2013480" progId="Word.Document.12">
                  <p:embed/>
                </p:oleObj>
              </mc:Choice>
              <mc:Fallback>
                <p:oleObj name="Document" r:id="rId3" imgW="4539924" imgH="2013480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219" y="877644"/>
                        <a:ext cx="5874342" cy="26094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40E770E-BC38-4D60-B776-5FB9D62F5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397283"/>
              </p:ext>
            </p:extLst>
          </p:nvPr>
        </p:nvGraphicFramePr>
        <p:xfrm>
          <a:off x="1113219" y="4019149"/>
          <a:ext cx="5874342" cy="2551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Document" r:id="rId5" imgW="4497196" imgH="1969200" progId="Word.Document.12">
                  <p:embed/>
                </p:oleObj>
              </mc:Choice>
              <mc:Fallback>
                <p:oleObj name="Document" r:id="rId5" imgW="4497196" imgH="1969200" progId="Word.Document.1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219" y="4019149"/>
                        <a:ext cx="5874342" cy="25513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6EE1B49-FC5C-4994-B5F5-AA549E461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045" y="116082"/>
            <a:ext cx="3744468" cy="66568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035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53EEF5-C004-41FF-A70D-04B82D83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27" y="0"/>
            <a:ext cx="10960274" cy="6858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3B424D-0D8D-484F-A6BA-F47EEC86FF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15035" y="224219"/>
            <a:ext cx="4217894" cy="49244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2575" marR="0" lvl="1" indent="-22542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Mã hoá mật khẩu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042AABA-B8D5-4ED9-8C31-49E1C8451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035" y="848549"/>
            <a:ext cx="9039311" cy="143834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/>
              <a:t>Sử dụng giải thuật băm SHA256.</a:t>
            </a:r>
          </a:p>
          <a:p>
            <a:pPr lvl="0" algn="just"/>
            <a:r>
              <a:rPr lang="en-US"/>
              <a:t>Mật khẩu + tên đăng nhập + 1 private key là </a:t>
            </a:r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BKODv1Habvietio</a:t>
            </a:r>
            <a:r>
              <a:rPr lang="en-US"/>
              <a:t>:</a:t>
            </a:r>
          </a:p>
          <a:p>
            <a:pPr algn="just"/>
            <a:r>
              <a:rPr lang="en-US"/>
              <a:t>sha256(password + username + “BKODv1Habvietio”);</a:t>
            </a:r>
          </a:p>
        </p:txBody>
      </p:sp>
    </p:spTree>
    <p:extLst>
      <p:ext uri="{BB962C8B-B14F-4D97-AF65-F5344CB8AC3E}">
        <p14:creationId xmlns:p14="http://schemas.microsoft.com/office/powerpoint/2010/main" val="396858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13" y="349626"/>
            <a:ext cx="9499168" cy="727075"/>
          </a:xfrm>
        </p:spPr>
        <p:txBody>
          <a:bodyPr>
            <a:normAutofit fontScale="90000"/>
          </a:bodyPr>
          <a:lstStyle/>
          <a:p>
            <a:r>
              <a:rPr lang="en-US"/>
              <a:t>Mô hình tổng thể các thiết bị trong hê  thống</a:t>
            </a:r>
            <a:endParaRPr lang="en-US" dirty="0"/>
          </a:p>
        </p:txBody>
      </p:sp>
      <p:grpSp>
        <p:nvGrpSpPr>
          <p:cNvPr id="6" name="Canvas 290">
            <a:extLst>
              <a:ext uri="{FF2B5EF4-FFF2-40B4-BE49-F238E27FC236}">
                <a16:creationId xmlns:a16="http://schemas.microsoft.com/office/drawing/2014/main" id="{6A8EDC6B-1EDB-445A-BA5A-B471F8CE22C0}"/>
              </a:ext>
            </a:extLst>
          </p:cNvPr>
          <p:cNvGrpSpPr/>
          <p:nvPr/>
        </p:nvGrpSpPr>
        <p:grpSpPr>
          <a:xfrm>
            <a:off x="1555235" y="985823"/>
            <a:ext cx="9463942" cy="5595765"/>
            <a:chOff x="-90243" y="0"/>
            <a:chExt cx="5908903" cy="3683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B2AABF-0BBB-45D1-99EA-F58246A83393}"/>
                </a:ext>
              </a:extLst>
            </p:cNvPr>
            <p:cNvSpPr/>
            <p:nvPr/>
          </p:nvSpPr>
          <p:spPr>
            <a:xfrm>
              <a:off x="0" y="0"/>
              <a:ext cx="5692140" cy="3623310"/>
            </a:xfrm>
            <a:prstGeom prst="rect">
              <a:avLst/>
            </a:prstGeom>
            <a:noFill/>
          </p:spPr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46D17F-656F-4786-B672-FBAC50674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60" y="208280"/>
              <a:ext cx="913765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C69506-1E72-44F0-B2ED-4805DF43A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6755" y="209550"/>
              <a:ext cx="915035" cy="91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78F2A0-410C-417A-B71C-9E04B7CF0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715" y="249555"/>
              <a:ext cx="913765" cy="913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295">
              <a:extLst>
                <a:ext uri="{FF2B5EF4-FFF2-40B4-BE49-F238E27FC236}">
                  <a16:creationId xmlns:a16="http://schemas.microsoft.com/office/drawing/2014/main" id="{B59F42A8-79B1-4A5A-AE5E-EE158A7B2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245" y="1162685"/>
              <a:ext cx="505460" cy="2787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Client</a:t>
              </a:r>
            </a:p>
          </p:txBody>
        </p:sp>
        <p:sp>
          <p:nvSpPr>
            <p:cNvPr id="12" name="Text Box 296">
              <a:extLst>
                <a:ext uri="{FF2B5EF4-FFF2-40B4-BE49-F238E27FC236}">
                  <a16:creationId xmlns:a16="http://schemas.microsoft.com/office/drawing/2014/main" id="{4A2D1882-7B34-45E1-8F43-B6A933294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595" y="1162685"/>
              <a:ext cx="504190" cy="2787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Server</a:t>
              </a:r>
            </a:p>
          </p:txBody>
        </p:sp>
        <p:sp>
          <p:nvSpPr>
            <p:cNvPr id="13" name="Text Box 297">
              <a:extLst>
                <a:ext uri="{FF2B5EF4-FFF2-40B4-BE49-F238E27FC236}">
                  <a16:creationId xmlns:a16="http://schemas.microsoft.com/office/drawing/2014/main" id="{5FE9323B-986A-46C1-BDFA-F8EE576A1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9005" y="1162685"/>
              <a:ext cx="504825" cy="2787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CSDL</a:t>
              </a:r>
            </a:p>
          </p:txBody>
        </p:sp>
        <p:cxnSp>
          <p:nvCxnSpPr>
            <p:cNvPr id="14" name="AutoShape 298">
              <a:extLst>
                <a:ext uri="{FF2B5EF4-FFF2-40B4-BE49-F238E27FC236}">
                  <a16:creationId xmlns:a16="http://schemas.microsoft.com/office/drawing/2014/main" id="{B3E30133-2CF2-4A6A-8724-0818FAE020A4}"/>
                </a:ext>
              </a:extLst>
            </p:cNvPr>
            <p:cNvCxnSpPr>
              <a:cxnSpLocks noChangeShapeType="1"/>
              <a:stCxn id="8" idx="3"/>
            </p:cNvCxnSpPr>
            <p:nvPr/>
          </p:nvCxnSpPr>
          <p:spPr bwMode="auto">
            <a:xfrm>
              <a:off x="1152525" y="665480"/>
              <a:ext cx="111188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299">
              <a:extLst>
                <a:ext uri="{FF2B5EF4-FFF2-40B4-BE49-F238E27FC236}">
                  <a16:creationId xmlns:a16="http://schemas.microsoft.com/office/drawing/2014/main" id="{53B8ACE9-A512-4B7D-8F2E-4E267CB9D1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152525" y="742315"/>
              <a:ext cx="1083310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302">
              <a:extLst>
                <a:ext uri="{FF2B5EF4-FFF2-40B4-BE49-F238E27FC236}">
                  <a16:creationId xmlns:a16="http://schemas.microsoft.com/office/drawing/2014/main" id="{1C614DC8-A1A8-4C94-B0F2-6F6DD6BDCA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59480" y="669925"/>
              <a:ext cx="1112520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303">
              <a:extLst>
                <a:ext uri="{FF2B5EF4-FFF2-40B4-BE49-F238E27FC236}">
                  <a16:creationId xmlns:a16="http://schemas.microsoft.com/office/drawing/2014/main" id="{5A77F2E7-6931-48D8-AB8C-DFE63A0083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459480" y="746760"/>
              <a:ext cx="1083310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 Box 306">
              <a:extLst>
                <a:ext uri="{FF2B5EF4-FFF2-40B4-BE49-F238E27FC236}">
                  <a16:creationId xmlns:a16="http://schemas.microsoft.com/office/drawing/2014/main" id="{2192B605-DBF2-49AF-A889-66BAD1A3F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0242" y="1762759"/>
              <a:ext cx="5908901" cy="6019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57150" marR="0" algn="l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Client: Thiết bị điện thoại di động Androidcủa người dùng (học sinh, phụ huynh, trưởng đoàn, phó đoàn,…).</a:t>
              </a:r>
            </a:p>
          </p:txBody>
        </p:sp>
        <p:sp>
          <p:nvSpPr>
            <p:cNvPr id="19" name="Text Box 307">
              <a:extLst>
                <a:ext uri="{FF2B5EF4-FFF2-40B4-BE49-F238E27FC236}">
                  <a16:creationId xmlns:a16="http://schemas.microsoft.com/office/drawing/2014/main" id="{BE96D4A0-6841-4BA8-92D9-4EB56E0F2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0243" y="2518409"/>
              <a:ext cx="5908902" cy="45720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57150" marR="0" algn="l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Server: Máy chủ Node.js cung cấp dịch vụ, xử lý các yêu cầu từ phía client. </a:t>
              </a:r>
            </a:p>
          </p:txBody>
        </p:sp>
        <p:sp>
          <p:nvSpPr>
            <p:cNvPr id="20" name="Text Box 308">
              <a:extLst>
                <a:ext uri="{FF2B5EF4-FFF2-40B4-BE49-F238E27FC236}">
                  <a16:creationId xmlns:a16="http://schemas.microsoft.com/office/drawing/2014/main" id="{2E10488F-3CD1-492C-995D-5558195C6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90242" y="3128010"/>
              <a:ext cx="5908902" cy="55511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57150"/>
              <a:r>
                <a:rPr lang="en-US" sz="240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CSDL: Cơ sở dữ </a:t>
              </a:r>
              <a:r>
                <a:rPr lang="en-US" sz="240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liệu Microsoft Sql Server, </a:t>
              </a:r>
              <a:r>
                <a:rPr lang="en-US" sz="240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nơi lưu trữ tất cả dữ liệu của người dùng.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24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7CC9706-8D3B-4CA5-8724-A3B96BD61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86"/>
          <a:stretch/>
        </p:blipFill>
        <p:spPr>
          <a:xfrm>
            <a:off x="682261" y="0"/>
            <a:ext cx="11509740" cy="65277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DD5F4-AFCE-4C1B-8BCD-41DFB1FA689B}"/>
              </a:ext>
            </a:extLst>
          </p:cNvPr>
          <p:cNvSpPr/>
          <p:nvPr/>
        </p:nvSpPr>
        <p:spPr>
          <a:xfrm>
            <a:off x="6214820" y="101600"/>
            <a:ext cx="5850180" cy="2989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  <a:endParaRPr 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UcPeriod"/>
            </a:pPr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  <a:p>
            <a:pPr marL="514350" indent="-514350">
              <a:buAutoNum type="romanUcPeriod"/>
            </a:pPr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 TRÌNH NGHIỆP VỤ</a:t>
            </a:r>
          </a:p>
          <a:p>
            <a:pPr marL="514350" indent="-514350">
              <a:buAutoNum type="romanUcPeriod"/>
            </a:pPr>
            <a:r>
              <a:rPr lang="vi-VN" sz="24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ĐỐI TƯỢNG SỬ DỤNG</a:t>
            </a:r>
            <a:endParaRPr lang="en-US" sz="2400" b="1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UcPeriod"/>
            </a:pPr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NGHỆ</a:t>
            </a:r>
          </a:p>
          <a:p>
            <a:pPr marL="514350" indent="-514350">
              <a:buAutoNum type="romanUcPeriod"/>
            </a:pPr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 TÍCH THIẾT  KẾ</a:t>
            </a:r>
          </a:p>
          <a:p>
            <a:pPr marL="514350" indent="-514350">
              <a:buAutoNum type="romanUcPeriod"/>
            </a:pPr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  <a:p>
            <a:pPr marL="514350" indent="-514350">
              <a:buAutoNum type="romanUcPeriod"/>
            </a:pPr>
            <a:r>
              <a:rPr lang="vi-VN" sz="24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&amp;</a:t>
            </a:r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n-US" sz="2400" b="1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13" y="349626"/>
            <a:ext cx="11188484" cy="727075"/>
          </a:xfrm>
        </p:spPr>
        <p:txBody>
          <a:bodyPr/>
          <a:lstStyle/>
          <a:p>
            <a:r>
              <a:rPr lang="en-US"/>
              <a:t>Quy trình khởi động ứng dụng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E3167-C1C0-4A76-BC9F-890ED0CBF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415" y="1302262"/>
            <a:ext cx="1463523" cy="13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C005B-3CC6-4923-A395-0BF99696C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560" y="1310945"/>
            <a:ext cx="1463523" cy="13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95">
            <a:extLst>
              <a:ext uri="{FF2B5EF4-FFF2-40B4-BE49-F238E27FC236}">
                <a16:creationId xmlns:a16="http://schemas.microsoft.com/office/drawing/2014/main" id="{694CEE40-D162-4C5F-AE2B-5508554AE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480" y="2752287"/>
            <a:ext cx="809565" cy="423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</a:t>
            </a:r>
          </a:p>
        </p:txBody>
      </p:sp>
      <p:sp>
        <p:nvSpPr>
          <p:cNvPr id="12" name="Text Box 296">
            <a:extLst>
              <a:ext uri="{FF2B5EF4-FFF2-40B4-BE49-F238E27FC236}">
                <a16:creationId xmlns:a16="http://schemas.microsoft.com/office/drawing/2014/main" id="{F4E89874-BB09-4970-91A0-F733551B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8559" y="2540523"/>
            <a:ext cx="1463523" cy="423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 server</a:t>
            </a:r>
          </a:p>
        </p:txBody>
      </p:sp>
      <p:cxnSp>
        <p:nvCxnSpPr>
          <p:cNvPr id="14" name="AutoShape 298">
            <a:extLst>
              <a:ext uri="{FF2B5EF4-FFF2-40B4-BE49-F238E27FC236}">
                <a16:creationId xmlns:a16="http://schemas.microsoft.com/office/drawing/2014/main" id="{6FB614F7-4B91-47EA-8BBD-4BED65FE79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62686" y="1752240"/>
            <a:ext cx="5522537" cy="77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299">
            <a:extLst>
              <a:ext uri="{FF2B5EF4-FFF2-40B4-BE49-F238E27FC236}">
                <a16:creationId xmlns:a16="http://schemas.microsoft.com/office/drawing/2014/main" id="{DE26D64C-422C-4160-BB66-FBBBFE97D4B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62686" y="2449157"/>
            <a:ext cx="5522537" cy="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 Box 306">
            <a:extLst>
              <a:ext uri="{FF2B5EF4-FFF2-40B4-BE49-F238E27FC236}">
                <a16:creationId xmlns:a16="http://schemas.microsoft.com/office/drawing/2014/main" id="{6DE08221-6848-4472-AB74-BF8C8D55B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059" y="1302262"/>
            <a:ext cx="4998379" cy="44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marL="5715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 lấy file cấu hình máy chủ (server config)</a:t>
            </a:r>
          </a:p>
        </p:txBody>
      </p:sp>
      <p:sp>
        <p:nvSpPr>
          <p:cNvPr id="25" name="Text Box 306">
            <a:extLst>
              <a:ext uri="{FF2B5EF4-FFF2-40B4-BE49-F238E27FC236}">
                <a16:creationId xmlns:a16="http://schemas.microsoft.com/office/drawing/2014/main" id="{213C0021-82A0-407F-A947-A256A9B61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059" y="2027024"/>
            <a:ext cx="4998379" cy="42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marL="5715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 server g</a:t>
            </a: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ửi về file </a:t>
            </a:r>
            <a:r>
              <a:rPr lang="en-US" sz="200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 config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FDD098-4786-40FD-A046-BD0A1CDD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652" y="4565052"/>
            <a:ext cx="1463523" cy="13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2CB1A0-BAB8-4FE4-A299-99673FA8C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797" y="4573735"/>
            <a:ext cx="1463523" cy="13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Box 295">
            <a:extLst>
              <a:ext uri="{FF2B5EF4-FFF2-40B4-BE49-F238E27FC236}">
                <a16:creationId xmlns:a16="http://schemas.microsoft.com/office/drawing/2014/main" id="{E780801B-7F14-4066-B679-D868F87F1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717" y="6015077"/>
            <a:ext cx="809565" cy="423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</a:t>
            </a:r>
          </a:p>
        </p:txBody>
      </p:sp>
      <p:sp>
        <p:nvSpPr>
          <p:cNvPr id="29" name="Text Box 296">
            <a:extLst>
              <a:ext uri="{FF2B5EF4-FFF2-40B4-BE49-F238E27FC236}">
                <a16:creationId xmlns:a16="http://schemas.microsoft.com/office/drawing/2014/main" id="{9B3CA0B7-B380-4070-9CB6-2A570B697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1040" y="5803313"/>
            <a:ext cx="969036" cy="42352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</a:t>
            </a:r>
          </a:p>
        </p:txBody>
      </p:sp>
      <p:cxnSp>
        <p:nvCxnSpPr>
          <p:cNvPr id="30" name="AutoShape 298">
            <a:extLst>
              <a:ext uri="{FF2B5EF4-FFF2-40B4-BE49-F238E27FC236}">
                <a16:creationId xmlns:a16="http://schemas.microsoft.com/office/drawing/2014/main" id="{DC5E24CC-037E-42C2-B461-3D98C0080A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7923" y="5015030"/>
            <a:ext cx="5522537" cy="77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299">
            <a:extLst>
              <a:ext uri="{FF2B5EF4-FFF2-40B4-BE49-F238E27FC236}">
                <a16:creationId xmlns:a16="http://schemas.microsoft.com/office/drawing/2014/main" id="{7E9433B1-3069-4FCF-A425-3AE3B4B26B8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57923" y="5711947"/>
            <a:ext cx="5522537" cy="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 Box 306">
            <a:extLst>
              <a:ext uri="{FF2B5EF4-FFF2-40B4-BE49-F238E27FC236}">
                <a16:creationId xmlns:a16="http://schemas.microsoft.com/office/drawing/2014/main" id="{7012A22F-B953-493D-A76C-D43435277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296" y="4565052"/>
            <a:ext cx="4998379" cy="44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marL="5715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 kết nối đến server</a:t>
            </a:r>
          </a:p>
        </p:txBody>
      </p:sp>
      <p:sp>
        <p:nvSpPr>
          <p:cNvPr id="33" name="Text Box 306">
            <a:extLst>
              <a:ext uri="{FF2B5EF4-FFF2-40B4-BE49-F238E27FC236}">
                <a16:creationId xmlns:a16="http://schemas.microsoft.com/office/drawing/2014/main" id="{1A1C0DD2-D03D-4345-93CB-223D2CA15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296" y="5289814"/>
            <a:ext cx="4998379" cy="42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marL="5715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 chấp nhận yêu cầu kết nối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2AC109-75BC-4AF8-9E96-5F42AA58C41D}"/>
              </a:ext>
            </a:extLst>
          </p:cNvPr>
          <p:cNvSpPr/>
          <p:nvPr/>
        </p:nvSpPr>
        <p:spPr>
          <a:xfrm>
            <a:off x="2252722" y="3317624"/>
            <a:ext cx="8686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{"APP":"BKOD","IP":"http://system.techlinkvn.com","PORT":"28146"}</a:t>
            </a:r>
          </a:p>
        </p:txBody>
      </p:sp>
    </p:spTree>
    <p:extLst>
      <p:ext uri="{BB962C8B-B14F-4D97-AF65-F5344CB8AC3E}">
        <p14:creationId xmlns:p14="http://schemas.microsoft.com/office/powerpoint/2010/main" val="2255786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37597" cy="727075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 giao th</a:t>
            </a:r>
            <a:r>
              <a:rPr lang="en-US" sz="4800"/>
              <a:t>ức</a:t>
            </a:r>
            <a:endParaRPr lang="en-US" sz="4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F4EE28-F913-4431-96D0-F36B052332C5}"/>
              </a:ext>
            </a:extLst>
          </p:cNvPr>
          <p:cNvGrpSpPr/>
          <p:nvPr/>
        </p:nvGrpSpPr>
        <p:grpSpPr>
          <a:xfrm>
            <a:off x="1157854" y="2021760"/>
            <a:ext cx="10278859" cy="2440883"/>
            <a:chOff x="1157854" y="1140922"/>
            <a:chExt cx="10278859" cy="244088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09A81A-4ADE-4804-8770-AAA4010DA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54" y="1140922"/>
              <a:ext cx="1808667" cy="1809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B9AE28-0C57-48E4-880C-1AA06DE03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5532" y="1143436"/>
              <a:ext cx="1811181" cy="180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854040-130F-4F6E-ACCC-A1A7F674D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763" y="1222620"/>
              <a:ext cx="1808667" cy="180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236">
              <a:extLst>
                <a:ext uri="{FF2B5EF4-FFF2-40B4-BE49-F238E27FC236}">
                  <a16:creationId xmlns:a16="http://schemas.microsoft.com/office/drawing/2014/main" id="{5EBABD80-3CA7-4B1D-B166-A82A90E5B9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747" y="3030030"/>
              <a:ext cx="1000486" cy="5517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Client</a:t>
              </a:r>
            </a:p>
          </p:txBody>
        </p:sp>
        <p:sp>
          <p:nvSpPr>
            <p:cNvPr id="18" name="Text Box 237">
              <a:extLst>
                <a:ext uri="{FF2B5EF4-FFF2-40B4-BE49-F238E27FC236}">
                  <a16:creationId xmlns:a16="http://schemas.microsoft.com/office/drawing/2014/main" id="{FF7EEFC7-BECB-4D9B-95E3-BC52444FFF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4747" y="3030030"/>
              <a:ext cx="997972" cy="5517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Server</a:t>
              </a:r>
            </a:p>
          </p:txBody>
        </p:sp>
        <p:sp>
          <p:nvSpPr>
            <p:cNvPr id="19" name="Text Box 238">
              <a:extLst>
                <a:ext uri="{FF2B5EF4-FFF2-40B4-BE49-F238E27FC236}">
                  <a16:creationId xmlns:a16="http://schemas.microsoft.com/office/drawing/2014/main" id="{5D48960B-3391-403C-9A2C-800DE5E82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65444" y="3030030"/>
              <a:ext cx="999229" cy="5517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CSDL</a:t>
              </a:r>
            </a:p>
          </p:txBody>
        </p:sp>
        <p:cxnSp>
          <p:nvCxnSpPr>
            <p:cNvPr id="20" name="AutoShape 239">
              <a:extLst>
                <a:ext uri="{FF2B5EF4-FFF2-40B4-BE49-F238E27FC236}">
                  <a16:creationId xmlns:a16="http://schemas.microsoft.com/office/drawing/2014/main" id="{FC721808-E8E6-4128-8308-F8CE2A25FD67}"/>
                </a:ext>
              </a:extLst>
            </p:cNvPr>
            <p:cNvCxnSpPr>
              <a:cxnSpLocks noChangeShapeType="1"/>
              <a:stCxn id="14" idx="3"/>
            </p:cNvCxnSpPr>
            <p:nvPr/>
          </p:nvCxnSpPr>
          <p:spPr bwMode="auto">
            <a:xfrm>
              <a:off x="2966521" y="2045884"/>
              <a:ext cx="2200817" cy="12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40">
              <a:extLst>
                <a:ext uri="{FF2B5EF4-FFF2-40B4-BE49-F238E27FC236}">
                  <a16:creationId xmlns:a16="http://schemas.microsoft.com/office/drawing/2014/main" id="{F05A5BE1-A247-47AC-8342-F972B99D26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66521" y="2197968"/>
              <a:ext cx="2144257" cy="12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Text Box 241">
              <a:extLst>
                <a:ext uri="{FF2B5EF4-FFF2-40B4-BE49-F238E27FC236}">
                  <a16:creationId xmlns:a16="http://schemas.microsoft.com/office/drawing/2014/main" id="{5A179760-DBF9-4609-8074-FF6A2D58C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4834" y="1543128"/>
              <a:ext cx="1816208" cy="3632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JSON Message</a:t>
              </a:r>
              <a:endPara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Text Box 242">
              <a:extLst>
                <a:ext uri="{FF2B5EF4-FFF2-40B4-BE49-F238E27FC236}">
                  <a16:creationId xmlns:a16="http://schemas.microsoft.com/office/drawing/2014/main" id="{F84769D1-6C00-449A-8FF1-B2AE7500C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075" y="3030030"/>
              <a:ext cx="1486903" cy="5517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Socket.io</a:t>
              </a:r>
            </a:p>
          </p:txBody>
        </p:sp>
        <p:cxnSp>
          <p:nvCxnSpPr>
            <p:cNvPr id="24" name="AutoShape 243">
              <a:extLst>
                <a:ext uri="{FF2B5EF4-FFF2-40B4-BE49-F238E27FC236}">
                  <a16:creationId xmlns:a16="http://schemas.microsoft.com/office/drawing/2014/main" id="{B5E6BD91-3D11-4478-BD46-2461351359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32808" y="2054683"/>
              <a:ext cx="2202074" cy="12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44">
              <a:extLst>
                <a:ext uri="{FF2B5EF4-FFF2-40B4-BE49-F238E27FC236}">
                  <a16:creationId xmlns:a16="http://schemas.microsoft.com/office/drawing/2014/main" id="{AB3E93CD-563E-447E-87CB-F89D5CB548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532808" y="2206766"/>
              <a:ext cx="2144257" cy="12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 Box 245">
              <a:extLst>
                <a:ext uri="{FF2B5EF4-FFF2-40B4-BE49-F238E27FC236}">
                  <a16:creationId xmlns:a16="http://schemas.microsoft.com/office/drawing/2014/main" id="{EBDC888D-743D-4077-94DE-7E9AC212D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6656" y="1551926"/>
              <a:ext cx="1353672" cy="3632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Sql query</a:t>
              </a:r>
              <a:endPara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 Box 246">
              <a:extLst>
                <a:ext uri="{FF2B5EF4-FFF2-40B4-BE49-F238E27FC236}">
                  <a16:creationId xmlns:a16="http://schemas.microsoft.com/office/drawing/2014/main" id="{FBE009B9-7A47-473A-8742-885FA7DB6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6656" y="3030030"/>
              <a:ext cx="1353672" cy="5517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Request</a:t>
              </a:r>
            </a:p>
          </p:txBody>
        </p:sp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B1FC0043-0384-4C42-A427-B7C7EFD14F87}"/>
              </a:ext>
            </a:extLst>
          </p:cNvPr>
          <p:cNvSpPr txBox="1">
            <a:spLocks/>
          </p:cNvSpPr>
          <p:nvPr/>
        </p:nvSpPr>
        <p:spPr>
          <a:xfrm>
            <a:off x="838200" y="1088623"/>
            <a:ext cx="9104290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>
                <a:solidFill>
                  <a:schemeClr val="tx1">
                    <a:lumMod val="50000"/>
                  </a:schemeClr>
                </a:solidFill>
              </a:rPr>
              <a:t>Mô hình giao tiếp giữa client và server</a:t>
            </a:r>
            <a:endParaRPr 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6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9025410-5F15-400B-958D-FEBB73692DB7}"/>
              </a:ext>
            </a:extLst>
          </p:cNvPr>
          <p:cNvSpPr txBox="1">
            <a:spLocks/>
          </p:cNvSpPr>
          <p:nvPr/>
        </p:nvSpPr>
        <p:spPr>
          <a:xfrm>
            <a:off x="838200" y="1088623"/>
            <a:ext cx="5137597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>
                <a:solidFill>
                  <a:schemeClr val="tx1">
                    <a:lumMod val="50000"/>
                  </a:schemeClr>
                </a:solidFill>
              </a:rPr>
              <a:t>Gửi thông tin cài  đặt</a:t>
            </a:r>
            <a:endParaRPr 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DD0C-7548-4F18-B014-9CDCEE584C1E}"/>
              </a:ext>
            </a:extLst>
          </p:cNvPr>
          <p:cNvSpPr/>
          <p:nvPr/>
        </p:nvSpPr>
        <p:spPr>
          <a:xfrm>
            <a:off x="838199" y="1815698"/>
            <a:ext cx="10714150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{“COMMAND”: “SETTING”,</a:t>
            </a:r>
          </a:p>
          <a:p>
            <a:r>
              <a:rPr lang="en-US" sz="2800">
                <a:latin typeface="Courier New" panose="020703090202050204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“FORM_URL”: “http://bit.ly/DangKyTraiNghiemHUST”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DC52542-C4FA-40CA-9426-7651CFA8CFB8}"/>
              </a:ext>
            </a:extLst>
          </p:cNvPr>
          <p:cNvSpPr txBox="1">
            <a:spLocks/>
          </p:cNvSpPr>
          <p:nvPr/>
        </p:nvSpPr>
        <p:spPr>
          <a:xfrm>
            <a:off x="838198" y="3001624"/>
            <a:ext cx="2587582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>
                <a:solidFill>
                  <a:schemeClr val="tx1">
                    <a:lumMod val="50000"/>
                  </a:schemeClr>
                </a:solidFill>
              </a:rPr>
              <a:t>Đăng nhập</a:t>
            </a:r>
            <a:endParaRPr 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9C0CDB-3C06-4D32-B900-04E2FA3D4671}"/>
              </a:ext>
            </a:extLst>
          </p:cNvPr>
          <p:cNvSpPr/>
          <p:nvPr/>
        </p:nvSpPr>
        <p:spPr>
          <a:xfrm>
            <a:off x="838198" y="3725122"/>
            <a:ext cx="10714151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2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{“COMMAND”: “LOGIN”, “USERNAME”: “a@a.a,</a:t>
            </a:r>
            <a:endParaRPr lang="en-US" sz="280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fr-FR" sz="2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“PASSWORD”: “oj25#%4nf3” </a:t>
            </a:r>
            <a:endParaRPr lang="en-US" sz="2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80431E-3905-45FF-8A21-636327FDA2BC}"/>
              </a:ext>
            </a:extLst>
          </p:cNvPr>
          <p:cNvSpPr/>
          <p:nvPr/>
        </p:nvSpPr>
        <p:spPr>
          <a:xfrm>
            <a:off x="819415" y="5500260"/>
            <a:ext cx="10732934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Courier New" panose="020703090202050204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SELECT * FROM [User] WHERE Username = ‘a@a.a’AND Password = ‘oj25#%4nf3’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624BF12B-F191-4099-8FAE-8B607811953C}"/>
              </a:ext>
            </a:extLst>
          </p:cNvPr>
          <p:cNvSpPr txBox="1">
            <a:spLocks/>
          </p:cNvSpPr>
          <p:nvPr/>
        </p:nvSpPr>
        <p:spPr>
          <a:xfrm>
            <a:off x="819415" y="4788341"/>
            <a:ext cx="7358669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>
                <a:solidFill>
                  <a:schemeClr val="tx1">
                    <a:lumMod val="50000"/>
                  </a:schemeClr>
                </a:solidFill>
              </a:rPr>
              <a:t>Kiểm tra thông tin đăng nhập</a:t>
            </a:r>
            <a:endParaRPr 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E47CFA-619A-4B2F-B43C-D27E70F6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gói tin</a:t>
            </a:r>
          </a:p>
        </p:txBody>
      </p:sp>
    </p:spTree>
    <p:extLst>
      <p:ext uri="{BB962C8B-B14F-4D97-AF65-F5344CB8AC3E}">
        <p14:creationId xmlns:p14="http://schemas.microsoft.com/office/powerpoint/2010/main" val="217465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9025410-5F15-400B-958D-FEBB73692DB7}"/>
              </a:ext>
            </a:extLst>
          </p:cNvPr>
          <p:cNvSpPr txBox="1">
            <a:spLocks/>
          </p:cNvSpPr>
          <p:nvPr/>
        </p:nvSpPr>
        <p:spPr>
          <a:xfrm>
            <a:off x="838198" y="115910"/>
            <a:ext cx="7545947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>
                <a:solidFill>
                  <a:schemeClr val="tx1">
                    <a:lumMod val="50000"/>
                  </a:schemeClr>
                </a:solidFill>
              </a:rPr>
              <a:t>Gửi thông tin đăng nhập về client</a:t>
            </a:r>
            <a:endParaRPr 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DD0C-7548-4F18-B014-9CDCEE584C1E}"/>
              </a:ext>
            </a:extLst>
          </p:cNvPr>
          <p:cNvSpPr/>
          <p:nvPr/>
        </p:nvSpPr>
        <p:spPr>
          <a:xfrm>
            <a:off x="838199" y="978571"/>
            <a:ext cx="5511086" cy="452431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{“COMMAND”: “LOGIN”,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“RESULT”: “success”,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“USER_ID”: 6,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“USERNAME”: “a@a.a”,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“FULLNAME”: “Lê Mạnh Hùng” 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“BIRTHDAY”: “2000-21-07,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“GENDER”: “1”,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“SCHOOL”: “THPT Trần H</a:t>
            </a:r>
            <a:r>
              <a:rPr lang="vi-VN" sz="2400">
                <a:latin typeface="Courier New" panose="02070309020205020404" pitchFamily="49" charset="0"/>
                <a:cs typeface="Courier New" panose="02070309020205020404" pitchFamily="49" charset="0"/>
              </a:rPr>
              <a:t>ư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ng Đạo”,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“CLASS”: “12A4”,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“IS_COUNSELOR”: 0,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“STATE”: 1}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07A8DD-FC89-47CF-804B-9E4D2B583951}"/>
              </a:ext>
            </a:extLst>
          </p:cNvPr>
          <p:cNvSpPr/>
          <p:nvPr/>
        </p:nvSpPr>
        <p:spPr>
          <a:xfrm>
            <a:off x="6897710" y="965469"/>
            <a:ext cx="4778063" cy="19389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{“COMMAND”: "LOGIN",</a:t>
            </a:r>
          </a:p>
          <a:p>
            <a:r>
              <a:rPr lang="en-US" sz="2400">
                <a:latin typeface="Courier New" panose="020703090202050204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“RESULT”: "fail",</a:t>
            </a:r>
          </a:p>
          <a:p>
            <a:pPr>
              <a:spcAft>
                <a:spcPts val="1200"/>
              </a:spcAft>
            </a:pPr>
            <a:r>
              <a:rPr lang="en-US" sz="2400">
                <a:latin typeface="Courier New" panose="020703090202050204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“REASON”: "Lý_do_đăng_nhập_thất_bại"}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ED216-AC23-4D5B-99CA-8717A5488733}"/>
              </a:ext>
            </a:extLst>
          </p:cNvPr>
          <p:cNvSpPr/>
          <p:nvPr/>
        </p:nvSpPr>
        <p:spPr>
          <a:xfrm>
            <a:off x="6897709" y="4281213"/>
            <a:ext cx="4778063" cy="12003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{“COMMAND”: "MEMBER_ONLINE",</a:t>
            </a:r>
          </a:p>
          <a:p>
            <a:pPr>
              <a:spcAft>
                <a:spcPts val="1200"/>
              </a:spcAft>
            </a:pPr>
            <a:r>
              <a:rPr lang="en-US" sz="2400">
                <a:latin typeface="Courier New" panose="020703090202050204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“USER_ID”: 3}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2586A2E-5075-4F19-BF06-8A1A278F54AF}"/>
              </a:ext>
            </a:extLst>
          </p:cNvPr>
          <p:cNvSpPr txBox="1">
            <a:spLocks/>
          </p:cNvSpPr>
          <p:nvPr/>
        </p:nvSpPr>
        <p:spPr>
          <a:xfrm>
            <a:off x="6751654" y="3403584"/>
            <a:ext cx="5070172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>
                <a:solidFill>
                  <a:schemeClr val="tx1">
                    <a:lumMod val="50000"/>
                  </a:schemeClr>
                </a:solidFill>
              </a:rPr>
              <a:t>Thông báo ng</a:t>
            </a:r>
            <a:r>
              <a:rPr lang="vi-VN" sz="3200">
                <a:solidFill>
                  <a:schemeClr val="tx1">
                    <a:lumMod val="50000"/>
                  </a:schemeClr>
                </a:solidFill>
              </a:rPr>
              <a:t>ư</a:t>
            </a:r>
            <a:r>
              <a:rPr lang="en-US" sz="3200">
                <a:solidFill>
                  <a:schemeClr val="tx1">
                    <a:lumMod val="50000"/>
                  </a:schemeClr>
                </a:solidFill>
              </a:rPr>
              <a:t>ời dùng online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62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arge white building&#10;&#10;Description automatically generated">
            <a:extLst>
              <a:ext uri="{FF2B5EF4-FFF2-40B4-BE49-F238E27FC236}">
                <a16:creationId xmlns:a16="http://schemas.microsoft.com/office/drawing/2014/main" id="{6E2B00CF-E497-41FE-8DCF-D49E87480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3" r="36400"/>
          <a:stretch/>
        </p:blipFill>
        <p:spPr>
          <a:xfrm>
            <a:off x="838202" y="0"/>
            <a:ext cx="11353798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08E237-4D17-4C5B-925F-FDDBF20E5DA7}"/>
              </a:ext>
            </a:extLst>
          </p:cNvPr>
          <p:cNvSpPr/>
          <p:nvPr/>
        </p:nvSpPr>
        <p:spPr>
          <a:xfrm>
            <a:off x="965915" y="115911"/>
            <a:ext cx="7534141" cy="66261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9025410-5F15-400B-958D-FEBB73692DB7}"/>
              </a:ext>
            </a:extLst>
          </p:cNvPr>
          <p:cNvSpPr txBox="1">
            <a:spLocks/>
          </p:cNvSpPr>
          <p:nvPr/>
        </p:nvSpPr>
        <p:spPr>
          <a:xfrm>
            <a:off x="1070014" y="115911"/>
            <a:ext cx="4725475" cy="61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>
                <a:solidFill>
                  <a:schemeClr val="tx1">
                    <a:lumMod val="50000"/>
                  </a:schemeClr>
                </a:solidFill>
              </a:rPr>
              <a:t>Lấy danh sách tour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DD0C-7548-4F18-B014-9CDCEE584C1E}"/>
              </a:ext>
            </a:extLst>
          </p:cNvPr>
          <p:cNvSpPr/>
          <p:nvPr/>
        </p:nvSpPr>
        <p:spPr>
          <a:xfrm>
            <a:off x="1070016" y="733873"/>
            <a:ext cx="7288370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2000">
                <a:latin typeface="Courier New" panose="02070309020205020404" pitchFamily="49" charset="0"/>
                <a:cs typeface="Courier New" panose="02070309020205020404" pitchFamily="49" charset="0"/>
              </a:rPr>
              <a:t>{"COMMAND":"GET_TOUR_LIST",“USERID”:1}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C29EA77-4EC6-447A-8249-4917DC82585C}"/>
              </a:ext>
            </a:extLst>
          </p:cNvPr>
          <p:cNvSpPr txBox="1">
            <a:spLocks/>
          </p:cNvSpPr>
          <p:nvPr/>
        </p:nvSpPr>
        <p:spPr>
          <a:xfrm>
            <a:off x="1070013" y="1304141"/>
            <a:ext cx="3811076" cy="61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>
                <a:solidFill>
                  <a:schemeClr val="tx1">
                    <a:lumMod val="50000"/>
                  </a:schemeClr>
                </a:solidFill>
              </a:rPr>
              <a:t>Server truy vấn csdl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5BAE36-83FD-419B-912E-F1FD73303821}"/>
              </a:ext>
            </a:extLst>
          </p:cNvPr>
          <p:cNvSpPr/>
          <p:nvPr/>
        </p:nvSpPr>
        <p:spPr>
          <a:xfrm>
            <a:off x="1070016" y="1912598"/>
            <a:ext cx="7288370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SELECT * FROM News WHERE IsShowing = 'True'</a:t>
            </a:r>
            <a:endParaRPr lang="vi-VN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E754678-E674-48F0-8844-81679B23A96D}"/>
              </a:ext>
            </a:extLst>
          </p:cNvPr>
          <p:cNvSpPr txBox="1">
            <a:spLocks/>
          </p:cNvSpPr>
          <p:nvPr/>
        </p:nvSpPr>
        <p:spPr>
          <a:xfrm>
            <a:off x="1070016" y="2481897"/>
            <a:ext cx="6077755" cy="61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>
                <a:solidFill>
                  <a:schemeClr val="tx1">
                    <a:lumMod val="50000"/>
                  </a:schemeClr>
                </a:solidFill>
              </a:rPr>
              <a:t>Server gửi danh sách tour về client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2AECD2-D8C8-420A-AD02-407605934DE3}"/>
              </a:ext>
            </a:extLst>
          </p:cNvPr>
          <p:cNvSpPr/>
          <p:nvPr/>
        </p:nvSpPr>
        <p:spPr>
          <a:xfrm>
            <a:off x="1070018" y="3090354"/>
            <a:ext cx="7288367" cy="40011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{“COMMAND”: "GET_TOUR_LIST", “TOURS”: []}</a:t>
            </a:r>
            <a:endParaRPr lang="vi-VN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089BA4-7E84-4E34-B20F-8ED384759A64}"/>
              </a:ext>
            </a:extLst>
          </p:cNvPr>
          <p:cNvSpPr/>
          <p:nvPr/>
        </p:nvSpPr>
        <p:spPr>
          <a:xfrm>
            <a:off x="1070018" y="4274627"/>
            <a:ext cx="7288367" cy="23083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{“TOUR_ID”: 3,</a:t>
            </a:r>
            <a:endParaRPr lang="en-US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“NAME”: “Tên của tour”,</a:t>
            </a:r>
            <a:endParaRPr lang="en-US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“IMAGE_URL”: “https://ảnh_minh_hoạ_tour.png”,</a:t>
            </a:r>
            <a:endParaRPr lang="en-US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“STATE”: 1 (Trạng thái hoạt động của tour), </a:t>
            </a:r>
            <a:endParaRPr lang="en-US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“MAP_IMAGE_URL”: “https://hình_ảnh_bản_đồ_tour.png”,</a:t>
            </a:r>
            <a:endParaRPr lang="en-US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“FUNCTION”: 1 (Vai trò của mình trong tour),</a:t>
            </a:r>
            <a:endParaRPr lang="en-US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“MEMBERS”: [], (Danh sách các thành viên trong tour)</a:t>
            </a:r>
          </a:p>
          <a:p>
            <a:r>
              <a:rPr lang="en-US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“TIMESHEETS”: [] (Danh sách các chặng của tour)}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383C663F-01E6-4B80-92C0-3250F846E7A3}"/>
              </a:ext>
            </a:extLst>
          </p:cNvPr>
          <p:cNvSpPr txBox="1">
            <a:spLocks/>
          </p:cNvSpPr>
          <p:nvPr/>
        </p:nvSpPr>
        <p:spPr>
          <a:xfrm>
            <a:off x="1070013" y="3661894"/>
            <a:ext cx="6077755" cy="61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200">
                <a:solidFill>
                  <a:schemeClr val="tx1">
                    <a:lumMod val="50000"/>
                  </a:schemeClr>
                </a:solidFill>
              </a:rPr>
              <a:t>Các phần tử trong mảng TOURS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1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69" y="1038641"/>
            <a:ext cx="5143053" cy="7270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/>
            <a:r>
              <a:rPr lang="en-US" sz="36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36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3F94-105B-498D-8227-D700D0D6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70" y="1908216"/>
            <a:ext cx="5143053" cy="370697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Khách tham quan đăng kí thông tin cá nhân trên website</a:t>
            </a:r>
          </a:p>
          <a:p>
            <a:pPr algn="just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Tài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nhập: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: email hoặc số điện thoại</a:t>
            </a:r>
          </a:p>
          <a:p>
            <a:pPr lvl="1" algn="just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Mật khẩu: số CMND/thẻ căn c</a:t>
            </a:r>
            <a:r>
              <a:rPr lang="vi-VN" sz="2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D93DA-1248-4689-8061-9F2BBD052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714" y="169066"/>
            <a:ext cx="6114286" cy="63238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AFFC8B-53EE-45AE-9B69-AE6DB6D52A0B}"/>
              </a:ext>
            </a:extLst>
          </p:cNvPr>
          <p:cNvSpPr txBox="1">
            <a:spLocks/>
          </p:cNvSpPr>
          <p:nvPr/>
        </p:nvSpPr>
        <p:spPr>
          <a:xfrm>
            <a:off x="755471" y="169066"/>
            <a:ext cx="5143052" cy="7270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/>
              <a:t>Thiết kế giao diện</a:t>
            </a:r>
          </a:p>
        </p:txBody>
      </p:sp>
      <p:grpSp>
        <p:nvGrpSpPr>
          <p:cNvPr id="8" name="WindowsPhone">
            <a:extLst>
              <a:ext uri="{FF2B5EF4-FFF2-40B4-BE49-F238E27FC236}">
                <a16:creationId xmlns:a16="http://schemas.microsoft.com/office/drawing/2014/main" id="{97EA838F-13ED-43AC-9D5F-68B0544307DF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9364480" y="1339857"/>
            <a:ext cx="2442693" cy="4834634"/>
            <a:chOff x="2839503" y="1"/>
            <a:chExt cx="3464995" cy="68579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397F0B-0081-45F4-9C5F-1DB621194093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D3BDE4F-704E-4D1D-84DF-DDF4E3036602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3" name="Rounded Rectangle 6">
                  <a:extLst>
                    <a:ext uri="{FF2B5EF4-FFF2-40B4-BE49-F238E27FC236}">
                      <a16:creationId xmlns:a16="http://schemas.microsoft.com/office/drawing/2014/main" id="{637320C6-EEBD-4524-B4B7-512BED5DD272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Rounded Rectangle 7">
                  <a:extLst>
                    <a:ext uri="{FF2B5EF4-FFF2-40B4-BE49-F238E27FC236}">
                      <a16:creationId xmlns:a16="http://schemas.microsoft.com/office/drawing/2014/main" id="{BE42DB54-2148-4F64-9D1C-B4731F548E4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4630122-5EA9-4E8A-A7F3-9912AD90E85C}"/>
                    </a:ext>
                  </a:extLst>
                </p:cNvPr>
                <p:cNvSpPr/>
                <p:nvPr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Left Arrow 9">
                  <a:extLst>
                    <a:ext uri="{FF2B5EF4-FFF2-40B4-BE49-F238E27FC236}">
                      <a16:creationId xmlns:a16="http://schemas.microsoft.com/office/drawing/2014/main" id="{4B1D6602-13F4-4057-9C63-9409DE2772FE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7A94502-FE58-494D-88F6-7F8D596AB3B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9" name="Flowchart: Stored Data 18">
                    <a:extLst>
                      <a:ext uri="{FF2B5EF4-FFF2-40B4-BE49-F238E27FC236}">
                        <a16:creationId xmlns:a16="http://schemas.microsoft.com/office/drawing/2014/main" id="{3E04ABEF-16E6-4C30-B038-EF9ED6084CE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Flowchart: Stored Data 19">
                    <a:extLst>
                      <a:ext uri="{FF2B5EF4-FFF2-40B4-BE49-F238E27FC236}">
                        <a16:creationId xmlns:a16="http://schemas.microsoft.com/office/drawing/2014/main" id="{CE41AD43-3567-4E7C-8933-C925A79288E1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" name="Flowchart: Stored Data 20">
                    <a:extLst>
                      <a:ext uri="{FF2B5EF4-FFF2-40B4-BE49-F238E27FC236}">
                        <a16:creationId xmlns:a16="http://schemas.microsoft.com/office/drawing/2014/main" id="{E62E177E-44F9-4287-A007-1ED08594AED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2" name="Flowchart: Stored Data 21">
                    <a:extLst>
                      <a:ext uri="{FF2B5EF4-FFF2-40B4-BE49-F238E27FC236}">
                        <a16:creationId xmlns:a16="http://schemas.microsoft.com/office/drawing/2014/main" id="{CC378A42-E8A1-4410-A053-0F8674C3478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8" name="Rounded Rectangle 11">
                  <a:extLst>
                    <a:ext uri="{FF2B5EF4-FFF2-40B4-BE49-F238E27FC236}">
                      <a16:creationId xmlns:a16="http://schemas.microsoft.com/office/drawing/2014/main" id="{0EC88769-08B2-4000-823B-160393E9430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A19C55-9464-4E35-BAA9-0B6A69BBA0F7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57DC6398-1052-4DE1-B70E-C24289ED7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Content">
            <a:extLst>
              <a:ext uri="{FF2B5EF4-FFF2-40B4-BE49-F238E27FC236}">
                <a16:creationId xmlns:a16="http://schemas.microsoft.com/office/drawing/2014/main" id="{693D1DEB-3402-4EB4-AC58-50CD88328234}"/>
              </a:ext>
            </a:extLst>
          </p:cNvPr>
          <p:cNvSpPr/>
          <p:nvPr/>
        </p:nvSpPr>
        <p:spPr bwMode="auto">
          <a:xfrm>
            <a:off x="9647562" y="2652650"/>
            <a:ext cx="1889296" cy="368300"/>
          </a:xfrm>
          <a:prstGeom prst="rect">
            <a:avLst/>
          </a:prstGeom>
          <a:noFill/>
          <a:ln w="22225" cap="flat" cmpd="sng" algn="ctr">
            <a:solidFill>
              <a:srgbClr val="232323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Nhập email…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ontent">
            <a:extLst>
              <a:ext uri="{FF2B5EF4-FFF2-40B4-BE49-F238E27FC236}">
                <a16:creationId xmlns:a16="http://schemas.microsoft.com/office/drawing/2014/main" id="{8D36B0AC-59D8-4AF3-8C72-F5700093DAA9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9565730" y="1862907"/>
            <a:ext cx="2020349" cy="215444"/>
          </a:xfrm>
          <a:prstGeom prst="rect">
            <a:avLst/>
          </a:prstGeom>
          <a:noFill/>
        </p:spPr>
        <p:txBody>
          <a:bodyPr wrap="square" lIns="45720" tIns="0" rIns="45720" bIns="0" rtlCol="0" anchor="ctr" anchorCtr="0">
            <a:spAutoFit/>
          </a:bodyPr>
          <a:lstStyle/>
          <a:p>
            <a:pPr algn="ctr"/>
            <a:r>
              <a:rPr lang="en-US" sz="140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Bách khoa Open Day</a:t>
            </a:r>
            <a:endParaRPr lang="en-US" sz="14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Content">
            <a:extLst>
              <a:ext uri="{FF2B5EF4-FFF2-40B4-BE49-F238E27FC236}">
                <a16:creationId xmlns:a16="http://schemas.microsoft.com/office/drawing/2014/main" id="{DBCA15F1-8B1A-4D1D-BD79-F13E7288F3F4}"/>
              </a:ext>
            </a:extLst>
          </p:cNvPr>
          <p:cNvSpPr/>
          <p:nvPr/>
        </p:nvSpPr>
        <p:spPr bwMode="auto">
          <a:xfrm>
            <a:off x="9647562" y="3212039"/>
            <a:ext cx="1889296" cy="368300"/>
          </a:xfrm>
          <a:prstGeom prst="rect">
            <a:avLst/>
          </a:prstGeom>
          <a:noFill/>
          <a:ln w="22225" cap="flat" cmpd="sng" algn="ctr">
            <a:solidFill>
              <a:srgbClr val="232323">
                <a:lumMod val="90000"/>
                <a:lumOff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Nhập mật khẩu…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82645D71-B377-43FE-A54D-F29EF269C7FD}"/>
              </a:ext>
            </a:extLst>
          </p:cNvPr>
          <p:cNvSpPr/>
          <p:nvPr/>
        </p:nvSpPr>
        <p:spPr>
          <a:xfrm>
            <a:off x="9647562" y="3751802"/>
            <a:ext cx="1889295" cy="368300"/>
          </a:xfrm>
          <a:prstGeom prst="flowChartAlternateProcess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Đăng nhập</a:t>
            </a:r>
          </a:p>
        </p:txBody>
      </p:sp>
      <p:sp>
        <p:nvSpPr>
          <p:cNvPr id="28" name="Content">
            <a:extLst>
              <a:ext uri="{FF2B5EF4-FFF2-40B4-BE49-F238E27FC236}">
                <a16:creationId xmlns:a16="http://schemas.microsoft.com/office/drawing/2014/main" id="{4E55346E-3FF4-47B9-B63D-48676B7DAFAB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9569642" y="4922254"/>
            <a:ext cx="2020349" cy="246221"/>
          </a:xfrm>
          <a:prstGeom prst="rect">
            <a:avLst/>
          </a:prstGeom>
          <a:noFill/>
        </p:spPr>
        <p:txBody>
          <a:bodyPr wrap="square" lIns="45720" tIns="0" rIns="45720" bIns="0" rtlCol="0" anchor="ctr" anchorCtr="0"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Đăng ký</a:t>
            </a:r>
            <a:endParaRPr lang="en-US" sz="1600" dirty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1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WindowsPhone">
            <a:extLst>
              <a:ext uri="{FF2B5EF4-FFF2-40B4-BE49-F238E27FC236}">
                <a16:creationId xmlns:a16="http://schemas.microsoft.com/office/drawing/2014/main" id="{4366AF51-8633-4842-8457-8709392F3768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727005" y="2"/>
            <a:ext cx="3464995" cy="6857998"/>
            <a:chOff x="2839503" y="1"/>
            <a:chExt cx="3464995" cy="6857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5C3639-CB2D-47E1-8407-04128AF8905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8682163-9D47-4C3A-AEAA-E838BD4409DE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0" name="Rounded Rectangle 6">
                  <a:extLst>
                    <a:ext uri="{FF2B5EF4-FFF2-40B4-BE49-F238E27FC236}">
                      <a16:creationId xmlns:a16="http://schemas.microsoft.com/office/drawing/2014/main" id="{BB58A251-79B6-4BD9-A0D5-832FFF23B05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Rounded Rectangle 7">
                  <a:extLst>
                    <a:ext uri="{FF2B5EF4-FFF2-40B4-BE49-F238E27FC236}">
                      <a16:creationId xmlns:a16="http://schemas.microsoft.com/office/drawing/2014/main" id="{B829934A-AF90-4F7C-B0AB-B30D2779E1E1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83BB97D-E947-40DD-BD8B-4AEB06DE1DDC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Left Arrow 9">
                  <a:extLst>
                    <a:ext uri="{FF2B5EF4-FFF2-40B4-BE49-F238E27FC236}">
                      <a16:creationId xmlns:a16="http://schemas.microsoft.com/office/drawing/2014/main" id="{E9C8A83A-1580-4561-844E-5505C26E647C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D880227D-0EA5-4D66-8807-3E94DD21F112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6" name="Flowchart: Stored Data 15">
                    <a:extLst>
                      <a:ext uri="{FF2B5EF4-FFF2-40B4-BE49-F238E27FC236}">
                        <a16:creationId xmlns:a16="http://schemas.microsoft.com/office/drawing/2014/main" id="{CC93FDD2-66DB-4B45-B048-7399550EC5A7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6">
                    <a:extLst>
                      <a:ext uri="{FF2B5EF4-FFF2-40B4-BE49-F238E27FC236}">
                        <a16:creationId xmlns:a16="http://schemas.microsoft.com/office/drawing/2014/main" id="{329EEAC5-FD8C-469A-AA2F-DFA2230A0D6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7">
                    <a:extLst>
                      <a:ext uri="{FF2B5EF4-FFF2-40B4-BE49-F238E27FC236}">
                        <a16:creationId xmlns:a16="http://schemas.microsoft.com/office/drawing/2014/main" id="{C29AF6C8-ED76-4F76-B6D7-EA72EA25C402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lowchart: Stored Data 18">
                    <a:extLst>
                      <a:ext uri="{FF2B5EF4-FFF2-40B4-BE49-F238E27FC236}">
                        <a16:creationId xmlns:a16="http://schemas.microsoft.com/office/drawing/2014/main" id="{A2352952-FB91-4C9F-BCF1-5CBAD51B4554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" name="Rounded Rectangle 11">
                  <a:extLst>
                    <a:ext uri="{FF2B5EF4-FFF2-40B4-BE49-F238E27FC236}">
                      <a16:creationId xmlns:a16="http://schemas.microsoft.com/office/drawing/2014/main" id="{78D372F8-4233-4065-B788-0FC71314E9F4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B6F8A7-A254-4BD0-8CC0-34CF56337B2D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51E7150D-B8C4-4851-997E-53C1F9BCF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List">
            <a:extLst>
              <a:ext uri="{FF2B5EF4-FFF2-40B4-BE49-F238E27FC236}">
                <a16:creationId xmlns:a16="http://schemas.microsoft.com/office/drawing/2014/main" id="{98E849F9-54E0-4DEB-8DD2-C51AA8387508}"/>
              </a:ext>
            </a:extLst>
          </p:cNvPr>
          <p:cNvGrpSpPr/>
          <p:nvPr>
            <p:custDataLst>
              <p:custData r:id="rId2"/>
              <p:custData r:id="rId3"/>
            </p:custDataLst>
          </p:nvPr>
        </p:nvGrpSpPr>
        <p:grpSpPr>
          <a:xfrm>
            <a:off x="9042974" y="1091074"/>
            <a:ext cx="2844225" cy="4369926"/>
            <a:chOff x="6284282" y="4935719"/>
            <a:chExt cx="1471745" cy="1737152"/>
          </a:xfrm>
        </p:grpSpPr>
        <p:sp>
          <p:nvSpPr>
            <p:cNvPr id="30" name="Content">
              <a:extLst>
                <a:ext uri="{FF2B5EF4-FFF2-40B4-BE49-F238E27FC236}">
                  <a16:creationId xmlns:a16="http://schemas.microsoft.com/office/drawing/2014/main" id="{ABD42969-3296-4D6D-BDBE-213385871CAC}"/>
                </a:ext>
              </a:extLst>
            </p:cNvPr>
            <p:cNvSpPr/>
            <p:nvPr/>
          </p:nvSpPr>
          <p:spPr bwMode="auto">
            <a:xfrm>
              <a:off x="6284282" y="4935719"/>
              <a:ext cx="1471745" cy="1737152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rgbClr val="232323">
                  <a:lumMod val="90000"/>
                  <a:lumOff val="1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/>
                <a:t>Website  </a:t>
              </a:r>
              <a:r>
                <a:rPr lang="en-US" dirty="0" err="1"/>
                <a:t>ch</a:t>
              </a:r>
              <a:r>
                <a:rPr lang="vi-VN" dirty="0"/>
                <a:t>ư</a:t>
              </a:r>
              <a:r>
                <a:rPr lang="en-US" dirty="0" err="1"/>
                <a:t>ơng</a:t>
              </a:r>
              <a:r>
                <a:rPr lang="en-US" dirty="0"/>
                <a:t> </a:t>
              </a:r>
              <a:r>
                <a:rPr lang="en-US" dirty="0" err="1"/>
                <a:t>trình</a:t>
              </a:r>
              <a:r>
                <a:rPr lang="en-US" dirty="0"/>
                <a:t> </a:t>
              </a:r>
              <a:r>
                <a:rPr lang="en-US" dirty="0" err="1"/>
                <a:t>OpenDay</a:t>
              </a:r>
              <a:endParaRPr lang="en-US" dirty="0"/>
            </a:p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/>
                <a:t>Website </a:t>
              </a:r>
              <a:r>
                <a:rPr lang="en-US" dirty="0" err="1"/>
                <a:t>Viện</a:t>
              </a:r>
              <a:r>
                <a:rPr lang="en-US" dirty="0"/>
                <a:t> CNTT</a:t>
              </a:r>
            </a:p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/>
                <a:t>Trang tin </a:t>
              </a:r>
              <a:r>
                <a:rPr lang="en-US" dirty="0" err="1"/>
                <a:t>tuyển</a:t>
              </a:r>
              <a:r>
                <a:rPr lang="en-US" dirty="0"/>
                <a:t> </a:t>
              </a:r>
              <a:r>
                <a:rPr lang="en-US" dirty="0" err="1"/>
                <a:t>sinh</a:t>
              </a:r>
              <a:endParaRPr lang="en-US" dirty="0"/>
            </a:p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/>
                <a:t>Website ĐH </a:t>
              </a:r>
              <a:r>
                <a:rPr lang="en-US" dirty="0" err="1"/>
                <a:t>Bách</a:t>
              </a:r>
              <a:r>
                <a:rPr lang="en-US" dirty="0"/>
                <a:t> Khoa HN</a:t>
              </a:r>
            </a:p>
          </p:txBody>
        </p:sp>
        <p:sp>
          <p:nvSpPr>
            <p:cNvPr id="31" name="Scrollbar">
              <a:extLst>
                <a:ext uri="{FF2B5EF4-FFF2-40B4-BE49-F238E27FC236}">
                  <a16:creationId xmlns:a16="http://schemas.microsoft.com/office/drawing/2014/main" id="{E7D332CD-7743-48B4-8DAC-B4573A7A9777}"/>
                </a:ext>
              </a:extLst>
            </p:cNvPr>
            <p:cNvSpPr/>
            <p:nvPr/>
          </p:nvSpPr>
          <p:spPr bwMode="auto">
            <a:xfrm>
              <a:off x="7651568" y="5044177"/>
              <a:ext cx="45719" cy="452672"/>
            </a:xfrm>
            <a:prstGeom prst="rect">
              <a:avLst/>
            </a:prstGeom>
            <a:solidFill>
              <a:srgbClr val="CFCFC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sp>
        <p:nvSpPr>
          <p:cNvPr id="32" name="Content">
            <a:extLst>
              <a:ext uri="{FF2B5EF4-FFF2-40B4-BE49-F238E27FC236}">
                <a16:creationId xmlns:a16="http://schemas.microsoft.com/office/drawing/2014/main" id="{B6F8EED1-7391-4E1F-8B79-690FA54307E7}"/>
              </a:ext>
            </a:extLst>
          </p:cNvPr>
          <p:cNvSpPr txBox="1"/>
          <p:nvPr>
            <p:custDataLst>
              <p:custData r:id="rId4"/>
            </p:custDataLst>
          </p:nvPr>
        </p:nvSpPr>
        <p:spPr>
          <a:xfrm>
            <a:off x="8942047" y="768997"/>
            <a:ext cx="1316386" cy="230832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Tin </a:t>
            </a:r>
            <a:r>
              <a:rPr lang="en-US" sz="1200" dirty="0" err="1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tức</a:t>
            </a:r>
            <a:r>
              <a:rPr lang="en-US" sz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OpenDay</a:t>
            </a:r>
            <a:endParaRPr lang="en-US" sz="1200" dirty="0">
              <a:solidFill>
                <a:srgbClr val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MousePointer">
            <a:extLst>
              <a:ext uri="{FF2B5EF4-FFF2-40B4-BE49-F238E27FC236}">
                <a16:creationId xmlns:a16="http://schemas.microsoft.com/office/drawing/2014/main" id="{488C0393-253F-4548-9947-E5B1FF3DE5E6}"/>
              </a:ext>
            </a:extLst>
          </p:cNvPr>
          <p:cNvSpPr/>
          <p:nvPr>
            <p:custDataLst>
              <p:custData r:id="rId5"/>
            </p:custDataLst>
          </p:nvPr>
        </p:nvSpPr>
        <p:spPr>
          <a:xfrm rot="20359169">
            <a:off x="10360797" y="2637439"/>
            <a:ext cx="151053" cy="247694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6D4D9650-B920-4176-9AA7-5ED1E062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37597" cy="7270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endParaRPr lang="en-US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FBC37EC-BE0A-46B3-84A2-E53B7F758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7249732" cy="553212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Mobile App</a:t>
            </a:r>
          </a:p>
          <a:p>
            <a:pPr lvl="1" algn="just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User click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 mobile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nhúng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  <a:p>
            <a:pPr lvl="1" algn="just"/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link (dùng MS Access)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8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WindowsPhone">
            <a:extLst>
              <a:ext uri="{FF2B5EF4-FFF2-40B4-BE49-F238E27FC236}">
                <a16:creationId xmlns:a16="http://schemas.microsoft.com/office/drawing/2014/main" id="{CDDA52DF-EB4E-4070-8920-D3F97AA80329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727005" y="2"/>
            <a:ext cx="3464995" cy="6857998"/>
            <a:chOff x="2839503" y="1"/>
            <a:chExt cx="3464995" cy="6857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5CE748-A439-4E2B-90C3-E53F39F654B9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72A1FB3-0CF4-4D95-80E5-41F3EC8C851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0" name="Rounded Rectangle 6">
                  <a:extLst>
                    <a:ext uri="{FF2B5EF4-FFF2-40B4-BE49-F238E27FC236}">
                      <a16:creationId xmlns:a16="http://schemas.microsoft.com/office/drawing/2014/main" id="{0AD1C333-1750-47A4-B463-9A8B4C47888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Rounded Rectangle 7">
                  <a:extLst>
                    <a:ext uri="{FF2B5EF4-FFF2-40B4-BE49-F238E27FC236}">
                      <a16:creationId xmlns:a16="http://schemas.microsoft.com/office/drawing/2014/main" id="{9169121C-3756-4463-9279-2B7E46517B0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2BD9447-FDB6-49C5-8E8A-2C8A9CF88791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Left Arrow 9">
                  <a:extLst>
                    <a:ext uri="{FF2B5EF4-FFF2-40B4-BE49-F238E27FC236}">
                      <a16:creationId xmlns:a16="http://schemas.microsoft.com/office/drawing/2014/main" id="{1F94FF36-DC4C-46F3-BB4A-3DA274DF70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2682D8D-201A-408F-8997-529F9738C2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6" name="Flowchart: Stored Data 15">
                    <a:extLst>
                      <a:ext uri="{FF2B5EF4-FFF2-40B4-BE49-F238E27FC236}">
                        <a16:creationId xmlns:a16="http://schemas.microsoft.com/office/drawing/2014/main" id="{51B0BE50-0F16-49D3-A127-6E5C93824AA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6">
                    <a:extLst>
                      <a:ext uri="{FF2B5EF4-FFF2-40B4-BE49-F238E27FC236}">
                        <a16:creationId xmlns:a16="http://schemas.microsoft.com/office/drawing/2014/main" id="{B6DA633A-4103-42F8-B610-2F297226742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7">
                    <a:extLst>
                      <a:ext uri="{FF2B5EF4-FFF2-40B4-BE49-F238E27FC236}">
                        <a16:creationId xmlns:a16="http://schemas.microsoft.com/office/drawing/2014/main" id="{1150EECB-FC7A-4147-A0A6-637B9DA8186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lowchart: Stored Data 18">
                    <a:extLst>
                      <a:ext uri="{FF2B5EF4-FFF2-40B4-BE49-F238E27FC236}">
                        <a16:creationId xmlns:a16="http://schemas.microsoft.com/office/drawing/2014/main" id="{E1FD35E7-01CF-4AF9-AD87-8D9A4FE20BD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" name="Rounded Rectangle 11">
                  <a:extLst>
                    <a:ext uri="{FF2B5EF4-FFF2-40B4-BE49-F238E27FC236}">
                      <a16:creationId xmlns:a16="http://schemas.microsoft.com/office/drawing/2014/main" id="{8307062F-ADD9-40A4-B5DA-72AF80EEFEB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C408B7-BA6F-4821-B863-CA45D6CB7473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B80AE7A-9C74-4272-AA64-299B445B8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8" name="Table">
            <a:extLst>
              <a:ext uri="{FF2B5EF4-FFF2-40B4-BE49-F238E27FC236}">
                <a16:creationId xmlns:a16="http://schemas.microsoft.com/office/drawing/2014/main" id="{3589B9DE-D7E5-4593-B563-2A94FD59538E}"/>
              </a:ext>
            </a:extLst>
          </p:cNvPr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2033874970"/>
              </p:ext>
            </p:extLst>
          </p:nvPr>
        </p:nvGraphicFramePr>
        <p:xfrm>
          <a:off x="9079299" y="852268"/>
          <a:ext cx="2693731" cy="2971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20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025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D3-203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8h00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9h00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7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vi-VN" sz="2000">
                          <a:solidFill>
                            <a:srgbClr val="000000"/>
                          </a:solidFill>
                        </a:rPr>
                        <a:t>ư</a:t>
                      </a:r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 viện TQB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9h00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10h00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D7-305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10h00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0000"/>
                          </a:solidFill>
                        </a:rPr>
                        <a:t>11h00</a:t>
                      </a:r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636ACC85-596E-4C25-8346-A1568ADC9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837"/>
            <a:ext cx="7344905" cy="358643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thăm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lab </a:t>
            </a:r>
            <a:r>
              <a:rPr lang="en-US" sz="40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 user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FF2A0645-E2B7-4C40-92ED-5155A088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344905" cy="8540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sz="48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40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WindowsPhone">
            <a:extLst>
              <a:ext uri="{FF2B5EF4-FFF2-40B4-BE49-F238E27FC236}">
                <a16:creationId xmlns:a16="http://schemas.microsoft.com/office/drawing/2014/main" id="{CDDA52DF-EB4E-4070-8920-D3F97AA80329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727005" y="2"/>
            <a:ext cx="3464995" cy="6857998"/>
            <a:chOff x="2839503" y="1"/>
            <a:chExt cx="3464995" cy="6857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5CE748-A439-4E2B-90C3-E53F39F654B9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72A1FB3-0CF4-4D95-80E5-41F3EC8C851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0" name="Rounded Rectangle 6">
                  <a:extLst>
                    <a:ext uri="{FF2B5EF4-FFF2-40B4-BE49-F238E27FC236}">
                      <a16:creationId xmlns:a16="http://schemas.microsoft.com/office/drawing/2014/main" id="{0AD1C333-1750-47A4-B463-9A8B4C47888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Rounded Rectangle 7">
                  <a:extLst>
                    <a:ext uri="{FF2B5EF4-FFF2-40B4-BE49-F238E27FC236}">
                      <a16:creationId xmlns:a16="http://schemas.microsoft.com/office/drawing/2014/main" id="{9169121C-3756-4463-9279-2B7E46517B0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2BD9447-FDB6-49C5-8E8A-2C8A9CF88791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Left Arrow 9">
                  <a:extLst>
                    <a:ext uri="{FF2B5EF4-FFF2-40B4-BE49-F238E27FC236}">
                      <a16:creationId xmlns:a16="http://schemas.microsoft.com/office/drawing/2014/main" id="{1F94FF36-DC4C-46F3-BB4A-3DA274DF70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2682D8D-201A-408F-8997-529F9738C2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6" name="Flowchart: Stored Data 15">
                    <a:extLst>
                      <a:ext uri="{FF2B5EF4-FFF2-40B4-BE49-F238E27FC236}">
                        <a16:creationId xmlns:a16="http://schemas.microsoft.com/office/drawing/2014/main" id="{51B0BE50-0F16-49D3-A127-6E5C93824AA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6">
                    <a:extLst>
                      <a:ext uri="{FF2B5EF4-FFF2-40B4-BE49-F238E27FC236}">
                        <a16:creationId xmlns:a16="http://schemas.microsoft.com/office/drawing/2014/main" id="{B6DA633A-4103-42F8-B610-2F297226742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7">
                    <a:extLst>
                      <a:ext uri="{FF2B5EF4-FFF2-40B4-BE49-F238E27FC236}">
                        <a16:creationId xmlns:a16="http://schemas.microsoft.com/office/drawing/2014/main" id="{1150EECB-FC7A-4147-A0A6-637B9DA8186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lowchart: Stored Data 18">
                    <a:extLst>
                      <a:ext uri="{FF2B5EF4-FFF2-40B4-BE49-F238E27FC236}">
                        <a16:creationId xmlns:a16="http://schemas.microsoft.com/office/drawing/2014/main" id="{E1FD35E7-01CF-4AF9-AD87-8D9A4FE20BD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" name="Rounded Rectangle 11">
                  <a:extLst>
                    <a:ext uri="{FF2B5EF4-FFF2-40B4-BE49-F238E27FC236}">
                      <a16:creationId xmlns:a16="http://schemas.microsoft.com/office/drawing/2014/main" id="{8307062F-ADD9-40A4-B5DA-72AF80EEFEB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C408B7-BA6F-4821-B863-CA45D6CB7473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B80AE7A-9C74-4272-AA64-299B445B8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2E4763-667C-4C76-8008-72ED18CA830A}"/>
              </a:ext>
            </a:extLst>
          </p:cNvPr>
          <p:cNvSpPr/>
          <p:nvPr/>
        </p:nvSpPr>
        <p:spPr>
          <a:xfrm>
            <a:off x="9452577" y="762087"/>
            <a:ext cx="2411742" cy="4028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Xin chào t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vấn viên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CA265C-8CB1-4046-B916-2D44A4719931}"/>
              </a:ext>
            </a:extLst>
          </p:cNvPr>
          <p:cNvSpPr/>
          <p:nvPr/>
        </p:nvSpPr>
        <p:spPr>
          <a:xfrm>
            <a:off x="9071767" y="1301026"/>
            <a:ext cx="2411742" cy="6303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Chào bạn, tôi có thể giúp gì?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EB786DD6-61C6-4538-82FA-A683D8D1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7102" cy="85407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CF3331D-8B99-4D34-9B45-5C04B5A09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1"/>
            <a:ext cx="5547102" cy="189466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Chat giữa các thành viên với nhau</a:t>
            </a:r>
          </a:p>
          <a:p>
            <a:pPr algn="just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Chat với tư vấn viên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04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WindowsPhone">
            <a:extLst>
              <a:ext uri="{FF2B5EF4-FFF2-40B4-BE49-F238E27FC236}">
                <a16:creationId xmlns:a16="http://schemas.microsoft.com/office/drawing/2014/main" id="{CDDA52DF-EB4E-4070-8920-D3F97AA80329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727005" y="2"/>
            <a:ext cx="3464995" cy="6857998"/>
            <a:chOff x="2839503" y="1"/>
            <a:chExt cx="3464995" cy="6857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5CE748-A439-4E2B-90C3-E53F39F654B9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72A1FB3-0CF4-4D95-80E5-41F3EC8C851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0" name="Rounded Rectangle 6">
                  <a:extLst>
                    <a:ext uri="{FF2B5EF4-FFF2-40B4-BE49-F238E27FC236}">
                      <a16:creationId xmlns:a16="http://schemas.microsoft.com/office/drawing/2014/main" id="{0AD1C333-1750-47A4-B463-9A8B4C47888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Rounded Rectangle 7">
                  <a:extLst>
                    <a:ext uri="{FF2B5EF4-FFF2-40B4-BE49-F238E27FC236}">
                      <a16:creationId xmlns:a16="http://schemas.microsoft.com/office/drawing/2014/main" id="{9169121C-3756-4463-9279-2B7E46517B0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2BD9447-FDB6-49C5-8E8A-2C8A9CF88791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Left Arrow 9">
                  <a:extLst>
                    <a:ext uri="{FF2B5EF4-FFF2-40B4-BE49-F238E27FC236}">
                      <a16:creationId xmlns:a16="http://schemas.microsoft.com/office/drawing/2014/main" id="{1F94FF36-DC4C-46F3-BB4A-3DA274DF70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2682D8D-201A-408F-8997-529F9738C2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6" name="Flowchart: Stored Data 15">
                    <a:extLst>
                      <a:ext uri="{FF2B5EF4-FFF2-40B4-BE49-F238E27FC236}">
                        <a16:creationId xmlns:a16="http://schemas.microsoft.com/office/drawing/2014/main" id="{51B0BE50-0F16-49D3-A127-6E5C93824AA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6">
                    <a:extLst>
                      <a:ext uri="{FF2B5EF4-FFF2-40B4-BE49-F238E27FC236}">
                        <a16:creationId xmlns:a16="http://schemas.microsoft.com/office/drawing/2014/main" id="{B6DA633A-4103-42F8-B610-2F297226742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7">
                    <a:extLst>
                      <a:ext uri="{FF2B5EF4-FFF2-40B4-BE49-F238E27FC236}">
                        <a16:creationId xmlns:a16="http://schemas.microsoft.com/office/drawing/2014/main" id="{1150EECB-FC7A-4147-A0A6-637B9DA8186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lowchart: Stored Data 18">
                    <a:extLst>
                      <a:ext uri="{FF2B5EF4-FFF2-40B4-BE49-F238E27FC236}">
                        <a16:creationId xmlns:a16="http://schemas.microsoft.com/office/drawing/2014/main" id="{E1FD35E7-01CF-4AF9-AD87-8D9A4FE20BD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" name="Rounded Rectangle 11">
                  <a:extLst>
                    <a:ext uri="{FF2B5EF4-FFF2-40B4-BE49-F238E27FC236}">
                      <a16:creationId xmlns:a16="http://schemas.microsoft.com/office/drawing/2014/main" id="{8307062F-ADD9-40A4-B5DA-72AF80EEFEB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C408B7-BA6F-4821-B863-CA45D6CB7473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B80AE7A-9C74-4272-AA64-299B445B8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StreetMap">
            <a:extLst>
              <a:ext uri="{FF2B5EF4-FFF2-40B4-BE49-F238E27FC236}">
                <a16:creationId xmlns:a16="http://schemas.microsoft.com/office/drawing/2014/main" id="{9690BAAE-9472-4247-953C-9A79092E0F2A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47" y="681037"/>
            <a:ext cx="3031423" cy="302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grpSp>
        <p:nvGrpSpPr>
          <p:cNvPr id="21" name="MapMarker">
            <a:extLst>
              <a:ext uri="{FF2B5EF4-FFF2-40B4-BE49-F238E27FC236}">
                <a16:creationId xmlns:a16="http://schemas.microsoft.com/office/drawing/2014/main" id="{97A73764-49D9-46F0-8140-365350056595}"/>
              </a:ext>
            </a:extLst>
          </p:cNvPr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9557428" y="2528370"/>
            <a:ext cx="287705" cy="287705"/>
            <a:chOff x="3669395" y="3536182"/>
            <a:chExt cx="287705" cy="287705"/>
          </a:xfrm>
        </p:grpSpPr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08660C98-E07F-49DD-AFCF-ABEA89B2CC3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EA0BD3F-0D97-4D0D-A48B-B8B9DD7DA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50" kern="0" dirty="0">
                  <a:solidFill>
                    <a:srgbClr val="FFFFFF"/>
                  </a:solidFill>
                  <a:latin typeface="Segoe UI"/>
                </a:rPr>
                <a:t>TV</a:t>
              </a: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MapMarker">
            <a:extLst>
              <a:ext uri="{FF2B5EF4-FFF2-40B4-BE49-F238E27FC236}">
                <a16:creationId xmlns:a16="http://schemas.microsoft.com/office/drawing/2014/main" id="{56317BFB-8A75-4987-B88C-F4231E3ED9AD}"/>
              </a:ext>
            </a:extLst>
          </p:cNvPr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10747379" y="2875661"/>
            <a:ext cx="287705" cy="287705"/>
            <a:chOff x="3669395" y="3536182"/>
            <a:chExt cx="287705" cy="287705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F89BA6C9-4656-4335-AF97-DEE57A179F1A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F6D48-CC12-4FA2-A5DD-55D7A5462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50" kern="0" dirty="0">
                  <a:solidFill>
                    <a:srgbClr val="FFFFFF"/>
                  </a:solidFill>
                  <a:latin typeface="Segoe UI"/>
                </a:rPr>
                <a:t>B1</a:t>
              </a: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MapMarker">
            <a:extLst>
              <a:ext uri="{FF2B5EF4-FFF2-40B4-BE49-F238E27FC236}">
                <a16:creationId xmlns:a16="http://schemas.microsoft.com/office/drawing/2014/main" id="{03118E7A-1457-4A97-A9F8-693CC8A45AC0}"/>
              </a:ext>
            </a:extLst>
          </p:cNvPr>
          <p:cNvGrpSpPr>
            <a:grpSpLocks noChangeAspect="1"/>
          </p:cNvGrpSpPr>
          <p:nvPr>
            <p:custDataLst>
              <p:custData r:id="rId5"/>
            </p:custDataLst>
          </p:nvPr>
        </p:nvGrpSpPr>
        <p:grpSpPr>
          <a:xfrm>
            <a:off x="9460157" y="1231826"/>
            <a:ext cx="287705" cy="287705"/>
            <a:chOff x="3669395" y="3536182"/>
            <a:chExt cx="287705" cy="287705"/>
          </a:xfrm>
        </p:grpSpPr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958A3D24-F9EF-4CB0-878C-A11C971E75A2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89E12E2-530D-4FD2-BC15-199564CC6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50" kern="0" dirty="0">
                  <a:solidFill>
                    <a:srgbClr val="FFFFFF"/>
                  </a:solidFill>
                  <a:latin typeface="Segoe UI"/>
                </a:rPr>
                <a:t>C4</a:t>
              </a: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B4F46E-7630-4E36-8DB8-F947E633BAE0}"/>
              </a:ext>
            </a:extLst>
          </p:cNvPr>
          <p:cNvGrpSpPr/>
          <p:nvPr>
            <p:custDataLst>
              <p:custData r:id="rId6"/>
            </p:custDataLst>
          </p:nvPr>
        </p:nvGrpSpPr>
        <p:grpSpPr>
          <a:xfrm>
            <a:off x="10216830" y="3808889"/>
            <a:ext cx="457199" cy="186689"/>
            <a:chOff x="8036729" y="6167643"/>
            <a:chExt cx="457200" cy="18668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21D24D-FF31-4DFF-AC89-0A1A08825A26}"/>
                </a:ext>
              </a:extLst>
            </p:cNvPr>
            <p:cNvGrpSpPr/>
            <p:nvPr/>
          </p:nvGrpSpPr>
          <p:grpSpPr>
            <a:xfrm>
              <a:off x="8036729" y="6171452"/>
              <a:ext cx="457200" cy="182880"/>
              <a:chOff x="7985902" y="5797674"/>
              <a:chExt cx="457200" cy="18288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BF72F47-1C37-43D2-A106-FFC3F2A1F40B}"/>
                  </a:ext>
                </a:extLst>
              </p:cNvPr>
              <p:cNvSpPr/>
              <p:nvPr/>
            </p:nvSpPr>
            <p:spPr>
              <a:xfrm>
                <a:off x="7985902" y="5797674"/>
                <a:ext cx="457200" cy="18288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8C3A25C-4FC6-4009-A66F-17CCF2CFF517}"/>
                  </a:ext>
                </a:extLst>
              </p:cNvPr>
              <p:cNvSpPr/>
              <p:nvPr/>
            </p:nvSpPr>
            <p:spPr>
              <a:xfrm>
                <a:off x="8004952" y="5816725"/>
                <a:ext cx="402336" cy="13716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A35B500-E38F-4590-BC1C-BCD2BD393A48}"/>
                </a:ext>
              </a:extLst>
            </p:cNvPr>
            <p:cNvSpPr/>
            <p:nvPr/>
          </p:nvSpPr>
          <p:spPr>
            <a:xfrm>
              <a:off x="8036729" y="6167643"/>
              <a:ext cx="137160" cy="18288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BDAC2B6-3326-4C30-904A-153239C971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3188" y="3877677"/>
            <a:ext cx="4263792" cy="2759552"/>
          </a:xfrm>
          <a:prstGeom prst="rect">
            <a:avLst/>
          </a:prstGeom>
          <a:ln>
            <a:solidFill>
              <a:schemeClr val="accent1">
                <a:lumMod val="75000"/>
                <a:lumOff val="25000"/>
              </a:schemeClr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55CFD8F-C5FB-4297-84E2-F89920D0AA6A}"/>
              </a:ext>
            </a:extLst>
          </p:cNvPr>
          <p:cNvSpPr txBox="1"/>
          <p:nvPr/>
        </p:nvSpPr>
        <p:spPr>
          <a:xfrm>
            <a:off x="10614917" y="3708400"/>
            <a:ext cx="11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đồ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90DCD7-71A3-4576-AC3E-4828921692FB}"/>
              </a:ext>
            </a:extLst>
          </p:cNvPr>
          <p:cNvSpPr txBox="1"/>
          <p:nvPr/>
        </p:nvSpPr>
        <p:spPr>
          <a:xfrm>
            <a:off x="9088888" y="3708400"/>
            <a:ext cx="11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Bản</a:t>
            </a:r>
            <a:r>
              <a:rPr lang="en-US" sz="1600" dirty="0"/>
              <a:t> </a:t>
            </a:r>
            <a:r>
              <a:rPr lang="en-US" sz="1600" dirty="0" err="1"/>
              <a:t>đồ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endParaRPr lang="en-US" sz="1600" dirty="0"/>
          </a:p>
        </p:txBody>
      </p:sp>
      <p:graphicFrame>
        <p:nvGraphicFramePr>
          <p:cNvPr id="45" name="Table">
            <a:extLst>
              <a:ext uri="{FF2B5EF4-FFF2-40B4-BE49-F238E27FC236}">
                <a16:creationId xmlns:a16="http://schemas.microsoft.com/office/drawing/2014/main" id="{1E03B5EE-4CA0-4DBC-9BBC-1F2F3BE0EE4A}"/>
              </a:ext>
            </a:extLst>
          </p:cNvPr>
          <p:cNvGraphicFramePr>
            <a:graphicFrameLocks noGrp="1"/>
          </p:cNvGraphicFramePr>
          <p:nvPr>
            <p:custDataLst>
              <p:custData r:id="rId7"/>
            </p:custDataLst>
          </p:nvPr>
        </p:nvGraphicFramePr>
        <p:xfrm>
          <a:off x="9041013" y="4284374"/>
          <a:ext cx="2808831" cy="11767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97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070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ID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Tên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Hoạt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động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70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C4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Nhà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D7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……………………….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70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B1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Nhà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C1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Phòng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đàò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tạo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tuyển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sinh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70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TV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</a:rPr>
                        <a:t>ư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viện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Phòng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lab robot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0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709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" name="Title 2">
            <a:extLst>
              <a:ext uri="{FF2B5EF4-FFF2-40B4-BE49-F238E27FC236}">
                <a16:creationId xmlns:a16="http://schemas.microsoft.com/office/drawing/2014/main" id="{CFA5AB5A-6D5F-4B01-A8EB-26A61AEE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1983" cy="8540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endParaRPr lang="en-US" sz="48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E4C4A8ED-0880-46A3-A983-54FB7737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035" y="1264391"/>
            <a:ext cx="7158925" cy="3019983"/>
          </a:xfrm>
        </p:spPr>
        <p:txBody>
          <a:bodyPr>
            <a:normAutofit/>
          </a:bodyPr>
          <a:lstStyle/>
          <a:p>
            <a:pPr algn="just"/>
            <a:r>
              <a:rPr lang="en-US" sz="4000" dirty="0" err="1"/>
              <a:t>Hiển</a:t>
            </a:r>
            <a:r>
              <a:rPr lang="en-US" sz="4000" dirty="0"/>
              <a:t> </a:t>
            </a:r>
            <a:r>
              <a:rPr lang="en-US" sz="4000" dirty="0" err="1"/>
              <a:t>thị</a:t>
            </a:r>
            <a:r>
              <a:rPr lang="en-US" sz="4000" dirty="0"/>
              <a:t> </a:t>
            </a:r>
            <a:r>
              <a:rPr lang="en-US" sz="4000" dirty="0" err="1"/>
              <a:t>bản</a:t>
            </a:r>
            <a:r>
              <a:rPr lang="en-US" sz="4000" dirty="0"/>
              <a:t> </a:t>
            </a:r>
            <a:r>
              <a:rPr lang="en-US" sz="4000" dirty="0" err="1"/>
              <a:t>đồ</a:t>
            </a:r>
            <a:r>
              <a:rPr lang="en-US" sz="4000" dirty="0"/>
              <a:t> </a:t>
            </a:r>
            <a:r>
              <a:rPr lang="en-US" sz="4000" dirty="0" err="1"/>
              <a:t>có</a:t>
            </a:r>
            <a:r>
              <a:rPr lang="en-US" sz="4000" dirty="0"/>
              <a:t> </a:t>
            </a:r>
            <a:r>
              <a:rPr lang="en-US" sz="4000" dirty="0" err="1"/>
              <a:t>đánh</a:t>
            </a:r>
            <a:r>
              <a:rPr lang="en-US" sz="4000" dirty="0"/>
              <a:t> </a:t>
            </a:r>
            <a:r>
              <a:rPr lang="en-US" sz="4000" dirty="0" err="1"/>
              <a:t>dấu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tòa</a:t>
            </a:r>
            <a:r>
              <a:rPr lang="en-US" sz="4000" dirty="0"/>
              <a:t> </a:t>
            </a:r>
            <a:r>
              <a:rPr lang="en-US" sz="4000" dirty="0" err="1"/>
              <a:t>nhà</a:t>
            </a:r>
            <a:r>
              <a:rPr lang="en-US" sz="4000" dirty="0"/>
              <a:t> </a:t>
            </a:r>
            <a:r>
              <a:rPr lang="en-US" sz="4000" dirty="0" err="1"/>
              <a:t>trong</a:t>
            </a:r>
            <a:r>
              <a:rPr lang="en-US" sz="4000" dirty="0"/>
              <a:t> tr</a:t>
            </a:r>
            <a:r>
              <a:rPr lang="vi-VN" sz="4000" dirty="0"/>
              <a:t>ư</a:t>
            </a:r>
            <a:r>
              <a:rPr lang="en-US" sz="4000" dirty="0" err="1"/>
              <a:t>ờng</a:t>
            </a:r>
            <a:endParaRPr lang="en-US" sz="4000" dirty="0"/>
          </a:p>
          <a:p>
            <a:pPr algn="just"/>
            <a:r>
              <a:rPr lang="en-US" sz="4000"/>
              <a:t>Tạm </a:t>
            </a:r>
            <a:r>
              <a:rPr lang="en-US" sz="4000" dirty="0" err="1"/>
              <a:t>dừng</a:t>
            </a:r>
            <a:r>
              <a:rPr lang="en-US" sz="4000" dirty="0"/>
              <a:t> ở </a:t>
            </a:r>
            <a:r>
              <a:rPr lang="en-US" sz="4000" dirty="0" err="1"/>
              <a:t>quy</a:t>
            </a:r>
            <a:r>
              <a:rPr lang="en-US" sz="4000" dirty="0"/>
              <a:t> </a:t>
            </a:r>
            <a:r>
              <a:rPr lang="en-US" sz="4000" dirty="0" err="1"/>
              <a:t>mô</a:t>
            </a:r>
            <a:r>
              <a:rPr lang="en-US" sz="4000" dirty="0"/>
              <a:t> </a:t>
            </a:r>
            <a:r>
              <a:rPr lang="en-US" sz="4000" dirty="0" err="1"/>
              <a:t>tòa</a:t>
            </a:r>
            <a:r>
              <a:rPr lang="en-US" sz="4000" dirty="0"/>
              <a:t> </a:t>
            </a:r>
            <a:r>
              <a:rPr lang="en-US" sz="4000" dirty="0" err="1"/>
              <a:t>nhà</a:t>
            </a:r>
            <a:r>
              <a:rPr lang="en-US" sz="4000" dirty="0"/>
              <a:t>. </a:t>
            </a:r>
            <a:r>
              <a:rPr lang="en-US" sz="4000" dirty="0" err="1"/>
              <a:t>Bước</a:t>
            </a:r>
            <a:r>
              <a:rPr lang="en-US" sz="4000" dirty="0"/>
              <a:t> </a:t>
            </a:r>
            <a:r>
              <a:rPr lang="en-US" sz="4000" dirty="0" err="1"/>
              <a:t>kế</a:t>
            </a:r>
            <a:r>
              <a:rPr lang="en-US" sz="4000" dirty="0"/>
              <a:t> </a:t>
            </a:r>
            <a:r>
              <a:rPr lang="en-US" sz="4000" dirty="0" err="1"/>
              <a:t>tiếp</a:t>
            </a:r>
            <a:r>
              <a:rPr lang="en-US" sz="4000" dirty="0"/>
              <a:t> </a:t>
            </a:r>
            <a:r>
              <a:rPr lang="en-US" sz="4000" dirty="0" err="1"/>
              <a:t>sẽ</a:t>
            </a:r>
            <a:r>
              <a:rPr lang="en-US" sz="4000" dirty="0"/>
              <a:t> chi </a:t>
            </a:r>
            <a:r>
              <a:rPr lang="en-US" sz="4000" dirty="0" err="1"/>
              <a:t>tiết</a:t>
            </a:r>
            <a:r>
              <a:rPr lang="en-US" sz="4000" dirty="0"/>
              <a:t> </a:t>
            </a:r>
            <a:r>
              <a:rPr lang="en-US" sz="4000"/>
              <a:t>ở quy </a:t>
            </a:r>
            <a:r>
              <a:rPr lang="en-US" sz="4000" dirty="0" err="1"/>
              <a:t>mô</a:t>
            </a:r>
            <a:r>
              <a:rPr lang="en-US" sz="4000" dirty="0"/>
              <a:t> </a:t>
            </a:r>
            <a:r>
              <a:rPr lang="en-US" sz="4000" err="1"/>
              <a:t>phòng</a:t>
            </a:r>
            <a:r>
              <a:rPr lang="en-US" sz="400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4501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21471BE-F564-433D-9F22-671EB3708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37" b="32711"/>
          <a:stretch/>
        </p:blipFill>
        <p:spPr>
          <a:xfrm>
            <a:off x="655208" y="0"/>
            <a:ext cx="11536792" cy="6858000"/>
          </a:xfrm>
          <a:prstGeom prst="rect">
            <a:avLst/>
          </a:prstGeom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9FECD275-7E17-4B3A-A448-ACC70709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270" y="3645074"/>
            <a:ext cx="7970730" cy="3212926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prstClr val="black"/>
                </a:solidFill>
              </a:rPr>
              <a:t>			I. Mục tiêu</a:t>
            </a:r>
            <a:br>
              <a:rPr lang="en-US">
                <a:solidFill>
                  <a:prstClr val="black"/>
                </a:solidFill>
              </a:rPr>
            </a:br>
            <a:r>
              <a:rPr lang="en-US" sz="3600" b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Giúp các bạn học sinh:</a:t>
            </a:r>
            <a:br>
              <a:rPr lang="en-US" sz="3600" b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+ Tham quan tr</a:t>
            </a:r>
            <a:r>
              <a:rPr lang="vi-VN" sz="3600" b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b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 (bản đồ, lộ trình,…)</a:t>
            </a:r>
            <a:br>
              <a:rPr lang="en-US" sz="3600" b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+ Xem tin tức</a:t>
            </a:r>
            <a:br>
              <a:rPr lang="en-US" sz="3600" b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+ Giải đáp thắc mắc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37597" cy="727075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VI. KẾT QUẢ</a:t>
            </a:r>
            <a:endParaRPr lang="en-US" sz="48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3F94-105B-498D-8227-D700D0D6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42153"/>
            <a:ext cx="7249732" cy="4536155"/>
          </a:xfrm>
        </p:spPr>
        <p:txBody>
          <a:bodyPr>
            <a:normAutofit/>
          </a:bodyPr>
          <a:lstStyle/>
          <a:p>
            <a:pPr algn="just"/>
            <a:r>
              <a:rPr lang="en-US" sz="3600"/>
              <a:t>Ng</a:t>
            </a:r>
            <a:r>
              <a:rPr lang="vi-VN" sz="3600"/>
              <a:t>ư</a:t>
            </a:r>
            <a:r>
              <a:rPr lang="en-US" sz="3600"/>
              <a:t>ời dung nhập email và mật khẩu đ</a:t>
            </a:r>
            <a:r>
              <a:rPr lang="vi-VN" sz="3600"/>
              <a:t>ư</a:t>
            </a:r>
            <a:r>
              <a:rPr lang="en-US" sz="3600"/>
              <a:t>ợc cấp để đăng nhập.</a:t>
            </a:r>
            <a:endParaRPr lang="en-US" sz="3600" dirty="0"/>
          </a:p>
          <a:p>
            <a:pPr algn="just"/>
            <a:r>
              <a:rPr lang="en-US" sz="3600"/>
              <a:t>Trong tr</a:t>
            </a:r>
            <a:r>
              <a:rPr lang="vi-VN" sz="3600"/>
              <a:t>ư</a:t>
            </a:r>
            <a:r>
              <a:rPr lang="en-US" sz="3600"/>
              <a:t>ờng hợp ch</a:t>
            </a:r>
            <a:r>
              <a:rPr lang="vi-VN" sz="3600"/>
              <a:t>ư</a:t>
            </a:r>
            <a:r>
              <a:rPr lang="en-US" sz="3600"/>
              <a:t>a có tài khoản thì có thể đăng ký tự do.</a:t>
            </a:r>
          </a:p>
          <a:p>
            <a:pPr algn="just"/>
            <a:r>
              <a:rPr lang="en-US" sz="3600"/>
              <a:t>Khi nhấn đăng ký với nhà tr</a:t>
            </a:r>
            <a:r>
              <a:rPr lang="vi-VN" sz="3600"/>
              <a:t>ư</a:t>
            </a:r>
            <a:r>
              <a:rPr lang="en-US" sz="3600"/>
              <a:t>ờng thì ứng dụng sẽ mở đ</a:t>
            </a:r>
            <a:r>
              <a:rPr lang="vi-VN" sz="3600"/>
              <a:t>ư</a:t>
            </a:r>
            <a:r>
              <a:rPr lang="en-US" sz="3600"/>
              <a:t>ờng link form đăng ký.</a:t>
            </a:r>
            <a:endParaRPr lang="en-US" sz="36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9025410-5F15-400B-958D-FEBB73692DB7}"/>
              </a:ext>
            </a:extLst>
          </p:cNvPr>
          <p:cNvSpPr txBox="1">
            <a:spLocks/>
          </p:cNvSpPr>
          <p:nvPr/>
        </p:nvSpPr>
        <p:spPr>
          <a:xfrm>
            <a:off x="838200" y="1276886"/>
            <a:ext cx="5137597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/>
              <a:t>Giao diện đăng nhập</a:t>
            </a:r>
            <a:endParaRPr lang="en-US" sz="40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2AE45-5847-41BE-AADA-146217CB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728" y="116082"/>
            <a:ext cx="3744468" cy="66568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3628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3F94-105B-498D-8227-D700D0D6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49102"/>
            <a:ext cx="7249732" cy="1679898"/>
          </a:xfrm>
        </p:spPr>
        <p:txBody>
          <a:bodyPr>
            <a:normAutofit/>
          </a:bodyPr>
          <a:lstStyle/>
          <a:p>
            <a:pPr algn="just"/>
            <a:r>
              <a:rPr lang="en-US" sz="3600"/>
              <a:t>Những ng</a:t>
            </a:r>
            <a:r>
              <a:rPr lang="vi-VN" sz="3600"/>
              <a:t>ư</a:t>
            </a:r>
            <a:r>
              <a:rPr lang="en-US" sz="3600"/>
              <a:t>ời không nằm trong ch</a:t>
            </a:r>
            <a:r>
              <a:rPr lang="vi-VN" sz="3600"/>
              <a:t>ư</a:t>
            </a:r>
            <a:r>
              <a:rPr lang="en-US" sz="3600"/>
              <a:t>ơng trình tham quan thì có thể đăng ký tự do.</a:t>
            </a:r>
            <a:endParaRPr lang="en-US" sz="32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9025410-5F15-400B-958D-FEBB73692DB7}"/>
              </a:ext>
            </a:extLst>
          </p:cNvPr>
          <p:cNvSpPr txBox="1">
            <a:spLocks/>
          </p:cNvSpPr>
          <p:nvPr/>
        </p:nvSpPr>
        <p:spPr>
          <a:xfrm>
            <a:off x="838199" y="981559"/>
            <a:ext cx="5137597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/>
              <a:t>Giao diện đăng ký tự do</a:t>
            </a:r>
            <a:endParaRPr lang="en-US" sz="40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E8EF2C-A5EA-48EE-B033-C760897F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81" y="100584"/>
            <a:ext cx="3744468" cy="66568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359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3F94-105B-498D-8227-D700D0D6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3783"/>
            <a:ext cx="7249732" cy="4536155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Mobile App</a:t>
            </a:r>
          </a:p>
          <a:p>
            <a:pPr lvl="1" algn="just"/>
            <a:r>
              <a:rPr lang="en-US" sz="2800" dirty="0" err="1"/>
              <a:t>Hiển</a:t>
            </a:r>
            <a:r>
              <a:rPr lang="en-US" sz="2800" dirty="0"/>
              <a:t> </a:t>
            </a:r>
            <a:r>
              <a:rPr lang="en-US" sz="2800" dirty="0" err="1"/>
              <a:t>thị</a:t>
            </a:r>
            <a:r>
              <a:rPr lang="en-US" sz="2800" dirty="0"/>
              <a:t> </a:t>
            </a:r>
            <a:r>
              <a:rPr lang="en-US" sz="2800" dirty="0" err="1"/>
              <a:t>danh</a:t>
            </a:r>
            <a:r>
              <a:rPr lang="en-US" sz="2800" dirty="0"/>
              <a:t> </a:t>
            </a:r>
            <a:r>
              <a:rPr lang="en-US" sz="2800" dirty="0" err="1"/>
              <a:t>sách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tin </a:t>
            </a:r>
            <a:r>
              <a:rPr lang="en-US" sz="2800" dirty="0" err="1"/>
              <a:t>tức</a:t>
            </a:r>
            <a:endParaRPr lang="en-US" sz="2800" dirty="0"/>
          </a:p>
          <a:p>
            <a:pPr lvl="1" algn="just"/>
            <a:r>
              <a:rPr lang="en-US" sz="2800" dirty="0"/>
              <a:t>User click </a:t>
            </a:r>
            <a:r>
              <a:rPr lang="en-US" sz="2800" dirty="0" err="1"/>
              <a:t>vào</a:t>
            </a:r>
            <a:r>
              <a:rPr lang="en-US" sz="2800" dirty="0"/>
              <a:t> tin </a:t>
            </a:r>
            <a:r>
              <a:rPr lang="en-US" sz="2800" dirty="0" err="1"/>
              <a:t>tức</a:t>
            </a:r>
            <a:endParaRPr lang="en-US" sz="2800" dirty="0"/>
          </a:p>
          <a:p>
            <a:pPr lvl="1" algn="just"/>
            <a:r>
              <a:rPr lang="en-US" sz="2800" dirty="0"/>
              <a:t>App mobile </a:t>
            </a:r>
            <a:r>
              <a:rPr lang="en-US" sz="2800" dirty="0" err="1"/>
              <a:t>mở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duyệt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thị</a:t>
            </a:r>
            <a:r>
              <a:rPr lang="en-US" sz="2800" dirty="0"/>
              <a:t> tin </a:t>
            </a:r>
            <a:r>
              <a:rPr lang="en-US" sz="2800" dirty="0" err="1"/>
              <a:t>tức</a:t>
            </a:r>
            <a:endParaRPr lang="en-US" sz="2800" dirty="0"/>
          </a:p>
          <a:p>
            <a:pPr lvl="2" algn="just"/>
            <a:r>
              <a:rPr lang="en-US" sz="2400" dirty="0"/>
              <a:t>(</a:t>
            </a:r>
            <a:r>
              <a:rPr lang="en-US" sz="2400" dirty="0" err="1"/>
              <a:t>đối</a:t>
            </a:r>
            <a:r>
              <a:rPr lang="en-US" sz="2400" dirty="0"/>
              <a:t> t</a:t>
            </a:r>
            <a:r>
              <a:rPr lang="vi-VN" sz="2400" dirty="0"/>
              <a:t>ư</a:t>
            </a:r>
            <a:r>
              <a:rPr lang="en-US" sz="2400" dirty="0" err="1"/>
              <a:t>ợng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duyệt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nhúng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app,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app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)</a:t>
            </a:r>
          </a:p>
          <a:p>
            <a:pPr algn="just"/>
            <a:r>
              <a:rPr lang="en-US" sz="3200" dirty="0"/>
              <a:t>Server</a:t>
            </a:r>
          </a:p>
          <a:p>
            <a:pPr lvl="1" algn="just"/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danh</a:t>
            </a:r>
            <a:r>
              <a:rPr lang="en-US" sz="2800" dirty="0"/>
              <a:t> </a:t>
            </a:r>
            <a:r>
              <a:rPr lang="en-US" sz="2800" dirty="0" err="1"/>
              <a:t>sách</a:t>
            </a:r>
            <a:r>
              <a:rPr lang="en-US" sz="2800" dirty="0"/>
              <a:t> </a:t>
            </a:r>
            <a:r>
              <a:rPr lang="en-US" sz="2800" err="1"/>
              <a:t>các</a:t>
            </a:r>
            <a:r>
              <a:rPr lang="en-US" sz="2800"/>
              <a:t> link (dùng MS Access)</a:t>
            </a:r>
            <a:endParaRPr lang="en-US" sz="2800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A8C48E-7897-4A9A-AA30-26AA92DF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1" y="108490"/>
            <a:ext cx="3744294" cy="66565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F9025410-5F15-400B-958D-FEBB73692DB7}"/>
              </a:ext>
            </a:extLst>
          </p:cNvPr>
          <p:cNvSpPr txBox="1">
            <a:spLocks/>
          </p:cNvSpPr>
          <p:nvPr/>
        </p:nvSpPr>
        <p:spPr>
          <a:xfrm>
            <a:off x="838199" y="441325"/>
            <a:ext cx="5137597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4000"/>
              <a:t>Giao diện tin tức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30379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89922" cy="854075"/>
          </a:xfrm>
        </p:spPr>
        <p:txBody>
          <a:bodyPr>
            <a:normAutofit/>
          </a:bodyPr>
          <a:lstStyle/>
          <a:p>
            <a:r>
              <a:rPr lang="en-US" sz="4800"/>
              <a:t>Giao diện lịch </a:t>
            </a:r>
            <a:r>
              <a:rPr lang="en-US" sz="4800" dirty="0" err="1"/>
              <a:t>trình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3F94-105B-498D-8227-D700D0D6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837"/>
            <a:ext cx="7344905" cy="4689126"/>
          </a:xfrm>
        </p:spPr>
        <p:txBody>
          <a:bodyPr>
            <a:normAutofit/>
          </a:bodyPr>
          <a:lstStyle/>
          <a:p>
            <a:pPr algn="just"/>
            <a:r>
              <a:rPr lang="en-US" sz="4000" dirty="0" err="1"/>
              <a:t>Hiển</a:t>
            </a:r>
            <a:r>
              <a:rPr lang="en-US" sz="4000" dirty="0"/>
              <a:t> </a:t>
            </a:r>
            <a:r>
              <a:rPr lang="en-US" sz="4000" dirty="0" err="1"/>
              <a:t>thị</a:t>
            </a:r>
            <a:r>
              <a:rPr lang="en-US" sz="4000" dirty="0"/>
              <a:t> </a:t>
            </a:r>
            <a:r>
              <a:rPr lang="en-US" sz="4000" dirty="0" err="1"/>
              <a:t>danh</a:t>
            </a:r>
            <a:r>
              <a:rPr lang="en-US" sz="4000" dirty="0"/>
              <a:t> </a:t>
            </a:r>
            <a:r>
              <a:rPr lang="en-US" sz="4000" dirty="0" err="1"/>
              <a:t>sách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thời</a:t>
            </a:r>
            <a:r>
              <a:rPr lang="en-US" sz="4000" dirty="0"/>
              <a:t> </a:t>
            </a:r>
            <a:r>
              <a:rPr lang="en-US" sz="4000" dirty="0" err="1"/>
              <a:t>gian</a:t>
            </a:r>
            <a:r>
              <a:rPr lang="en-US" sz="4000" dirty="0"/>
              <a:t> </a:t>
            </a:r>
            <a:r>
              <a:rPr lang="en-US" sz="4000" dirty="0" err="1"/>
              <a:t>làm</a:t>
            </a:r>
            <a:r>
              <a:rPr lang="en-US" sz="4000" dirty="0"/>
              <a:t> </a:t>
            </a:r>
            <a:r>
              <a:rPr lang="en-US" sz="4000" dirty="0" err="1"/>
              <a:t>việc</a:t>
            </a:r>
            <a:r>
              <a:rPr lang="en-US" sz="4000" dirty="0"/>
              <a:t> </a:t>
            </a:r>
            <a:r>
              <a:rPr lang="en-US" sz="4000" dirty="0" err="1"/>
              <a:t>của</a:t>
            </a:r>
            <a:r>
              <a:rPr lang="en-US" sz="4000" dirty="0"/>
              <a:t> </a:t>
            </a:r>
            <a:r>
              <a:rPr lang="en-US" sz="4000" dirty="0" err="1"/>
              <a:t>tất</a:t>
            </a:r>
            <a:r>
              <a:rPr lang="en-US" sz="4000" dirty="0"/>
              <a:t> </a:t>
            </a:r>
            <a:r>
              <a:rPr lang="en-US" sz="4000" dirty="0" err="1"/>
              <a:t>cả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err="1"/>
              <a:t>phòng</a:t>
            </a:r>
            <a:r>
              <a:rPr lang="en-US" sz="4000"/>
              <a:t> lab</a:t>
            </a:r>
            <a:endParaRPr lang="en-US" sz="4000" dirty="0"/>
          </a:p>
          <a:p>
            <a:pPr algn="just"/>
            <a:r>
              <a:rPr lang="en-US" sz="4000" dirty="0" err="1"/>
              <a:t>Hiển</a:t>
            </a:r>
            <a:r>
              <a:rPr lang="en-US" sz="4000" dirty="0"/>
              <a:t> </a:t>
            </a:r>
            <a:r>
              <a:rPr lang="en-US" sz="4000" dirty="0" err="1"/>
              <a:t>thị</a:t>
            </a:r>
            <a:r>
              <a:rPr lang="en-US" sz="4000" dirty="0"/>
              <a:t> </a:t>
            </a:r>
            <a:r>
              <a:rPr lang="en-US" sz="4000" dirty="0" err="1"/>
              <a:t>danh</a:t>
            </a:r>
            <a:r>
              <a:rPr lang="en-US" sz="4000" dirty="0"/>
              <a:t> </a:t>
            </a:r>
            <a:r>
              <a:rPr lang="en-US" sz="4000" dirty="0" err="1"/>
              <a:t>sách</a:t>
            </a:r>
            <a:r>
              <a:rPr lang="en-US" sz="4000" dirty="0"/>
              <a:t> </a:t>
            </a:r>
            <a:r>
              <a:rPr lang="en-US" sz="4000" dirty="0" err="1"/>
              <a:t>thời</a:t>
            </a:r>
            <a:r>
              <a:rPr lang="en-US" sz="4000" dirty="0"/>
              <a:t> </a:t>
            </a:r>
            <a:r>
              <a:rPr lang="en-US" sz="4000" dirty="0" err="1"/>
              <a:t>gian</a:t>
            </a:r>
            <a:r>
              <a:rPr lang="en-US" sz="4000" dirty="0"/>
              <a:t> </a:t>
            </a:r>
            <a:r>
              <a:rPr lang="en-US" sz="4000" dirty="0" err="1"/>
              <a:t>biểu</a:t>
            </a:r>
            <a:r>
              <a:rPr lang="en-US" sz="4000" dirty="0"/>
              <a:t> </a:t>
            </a:r>
            <a:r>
              <a:rPr lang="en-US" sz="4000" dirty="0" err="1"/>
              <a:t>đi</a:t>
            </a:r>
            <a:r>
              <a:rPr lang="en-US" sz="4000" dirty="0"/>
              <a:t> </a:t>
            </a:r>
            <a:r>
              <a:rPr lang="en-US" sz="4000" dirty="0" err="1"/>
              <a:t>thăm</a:t>
            </a:r>
            <a:r>
              <a:rPr lang="en-US" sz="4000" dirty="0"/>
              <a:t> </a:t>
            </a:r>
            <a:r>
              <a:rPr lang="en-US" sz="4000" dirty="0" err="1"/>
              <a:t>phòng</a:t>
            </a:r>
            <a:r>
              <a:rPr lang="en-US" sz="4000" dirty="0"/>
              <a:t> lab </a:t>
            </a:r>
            <a:r>
              <a:rPr lang="en-US" sz="4000" err="1"/>
              <a:t>của</a:t>
            </a:r>
            <a:r>
              <a:rPr lang="en-US" sz="4000"/>
              <a:t> user</a:t>
            </a:r>
            <a:endParaRPr lang="en-US" sz="4000" dirty="0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0FDAB1-10EB-4C96-8812-9313A557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141" y="89115"/>
            <a:ext cx="3757370" cy="6679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5408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64078" cy="854076"/>
          </a:xfrm>
        </p:spPr>
        <p:txBody>
          <a:bodyPr>
            <a:normAutofit/>
          </a:bodyPr>
          <a:lstStyle/>
          <a:p>
            <a:r>
              <a:rPr lang="en-US" sz="4800"/>
              <a:t>Giao diện chat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3F94-105B-498D-8227-D700D0D6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1"/>
            <a:ext cx="5547102" cy="3332137"/>
          </a:xfrm>
        </p:spPr>
        <p:txBody>
          <a:bodyPr>
            <a:normAutofit/>
          </a:bodyPr>
          <a:lstStyle/>
          <a:p>
            <a:pPr algn="just"/>
            <a:r>
              <a:rPr lang="en-US" sz="3600"/>
              <a:t>Chat giữa các thành viên với nhau</a:t>
            </a:r>
          </a:p>
          <a:p>
            <a:pPr algn="just"/>
            <a:r>
              <a:rPr lang="en-US" sz="3600"/>
              <a:t>Chat với tư vấn viên</a:t>
            </a:r>
            <a:endParaRPr lang="en-US" sz="3600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8D958B-C672-4162-BCAB-2E20806C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092" y="111861"/>
            <a:ext cx="3731781" cy="66342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3658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1983" cy="854075"/>
          </a:xfrm>
        </p:spPr>
        <p:txBody>
          <a:bodyPr>
            <a:normAutofit/>
          </a:bodyPr>
          <a:lstStyle/>
          <a:p>
            <a:r>
              <a:rPr lang="en-US" sz="4800"/>
              <a:t>Giao diện bản </a:t>
            </a:r>
            <a:r>
              <a:rPr lang="en-US" sz="4800" dirty="0" err="1"/>
              <a:t>đồ</a:t>
            </a:r>
            <a:endParaRPr lang="en-US" sz="4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3F94-105B-498D-8227-D700D0D6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2"/>
            <a:ext cx="7158925" cy="4642631"/>
          </a:xfrm>
        </p:spPr>
        <p:txBody>
          <a:bodyPr>
            <a:normAutofit/>
          </a:bodyPr>
          <a:lstStyle/>
          <a:p>
            <a:pPr algn="just"/>
            <a:r>
              <a:rPr lang="en-US" sz="4000" dirty="0" err="1"/>
              <a:t>Hiển</a:t>
            </a:r>
            <a:r>
              <a:rPr lang="en-US" sz="4000" dirty="0"/>
              <a:t> </a:t>
            </a:r>
            <a:r>
              <a:rPr lang="en-US" sz="4000" dirty="0" err="1"/>
              <a:t>thị</a:t>
            </a:r>
            <a:r>
              <a:rPr lang="en-US" sz="4000" dirty="0"/>
              <a:t> </a:t>
            </a:r>
            <a:r>
              <a:rPr lang="en-US" sz="4000" dirty="0" err="1"/>
              <a:t>bản</a:t>
            </a:r>
            <a:r>
              <a:rPr lang="en-US" sz="4000" dirty="0"/>
              <a:t> </a:t>
            </a:r>
            <a:r>
              <a:rPr lang="en-US" sz="4000" dirty="0" err="1"/>
              <a:t>đồ</a:t>
            </a:r>
            <a:r>
              <a:rPr lang="en-US" sz="4000" dirty="0"/>
              <a:t> </a:t>
            </a:r>
            <a:r>
              <a:rPr lang="en-US" sz="4000" dirty="0" err="1"/>
              <a:t>có</a:t>
            </a:r>
            <a:r>
              <a:rPr lang="en-US" sz="4000" dirty="0"/>
              <a:t> </a:t>
            </a:r>
            <a:r>
              <a:rPr lang="en-US" sz="4000" dirty="0" err="1"/>
              <a:t>đánh</a:t>
            </a:r>
            <a:r>
              <a:rPr lang="en-US" sz="4000" dirty="0"/>
              <a:t> </a:t>
            </a:r>
            <a:r>
              <a:rPr lang="en-US" sz="4000" dirty="0" err="1"/>
              <a:t>dấu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tòa</a:t>
            </a:r>
            <a:r>
              <a:rPr lang="en-US" sz="4000" dirty="0"/>
              <a:t> </a:t>
            </a:r>
            <a:r>
              <a:rPr lang="en-US" sz="4000" dirty="0" err="1"/>
              <a:t>nhà</a:t>
            </a:r>
            <a:r>
              <a:rPr lang="en-US" sz="4000" dirty="0"/>
              <a:t> </a:t>
            </a:r>
            <a:r>
              <a:rPr lang="en-US" sz="4000" dirty="0" err="1"/>
              <a:t>trong</a:t>
            </a:r>
            <a:r>
              <a:rPr lang="en-US" sz="4000" dirty="0"/>
              <a:t> tr</a:t>
            </a:r>
            <a:r>
              <a:rPr lang="vi-VN" sz="4000" dirty="0"/>
              <a:t>ư</a:t>
            </a:r>
            <a:r>
              <a:rPr lang="en-US" sz="4000" dirty="0" err="1"/>
              <a:t>ờng</a:t>
            </a:r>
            <a:endParaRPr lang="en-US" sz="4000" dirty="0"/>
          </a:p>
          <a:p>
            <a:pPr algn="just"/>
            <a:r>
              <a:rPr lang="en-US" sz="4000"/>
              <a:t>Tạm </a:t>
            </a:r>
            <a:r>
              <a:rPr lang="en-US" sz="4000" dirty="0" err="1"/>
              <a:t>dừng</a:t>
            </a:r>
            <a:r>
              <a:rPr lang="en-US" sz="4000" dirty="0"/>
              <a:t> ở </a:t>
            </a:r>
            <a:r>
              <a:rPr lang="en-US" sz="4000" dirty="0" err="1"/>
              <a:t>quy</a:t>
            </a:r>
            <a:r>
              <a:rPr lang="en-US" sz="4000" dirty="0"/>
              <a:t> </a:t>
            </a:r>
            <a:r>
              <a:rPr lang="en-US" sz="4000" dirty="0" err="1"/>
              <a:t>mô</a:t>
            </a:r>
            <a:r>
              <a:rPr lang="en-US" sz="4000" dirty="0"/>
              <a:t> </a:t>
            </a:r>
            <a:r>
              <a:rPr lang="en-US" sz="4000" dirty="0" err="1"/>
              <a:t>tòa</a:t>
            </a:r>
            <a:r>
              <a:rPr lang="en-US" sz="4000" dirty="0"/>
              <a:t> </a:t>
            </a:r>
            <a:r>
              <a:rPr lang="en-US" sz="4000" dirty="0" err="1"/>
              <a:t>nhà</a:t>
            </a:r>
            <a:r>
              <a:rPr lang="en-US" sz="4000" dirty="0"/>
              <a:t>. </a:t>
            </a:r>
            <a:r>
              <a:rPr lang="en-US" sz="4000" dirty="0" err="1"/>
              <a:t>Bước</a:t>
            </a:r>
            <a:r>
              <a:rPr lang="en-US" sz="4000" dirty="0"/>
              <a:t> </a:t>
            </a:r>
            <a:r>
              <a:rPr lang="en-US" sz="4000" dirty="0" err="1"/>
              <a:t>kế</a:t>
            </a:r>
            <a:r>
              <a:rPr lang="en-US" sz="4000" dirty="0"/>
              <a:t> </a:t>
            </a:r>
            <a:r>
              <a:rPr lang="en-US" sz="4000" dirty="0" err="1"/>
              <a:t>tiếp</a:t>
            </a:r>
            <a:r>
              <a:rPr lang="en-US" sz="4000" dirty="0"/>
              <a:t> </a:t>
            </a:r>
            <a:r>
              <a:rPr lang="en-US" sz="4000" dirty="0" err="1"/>
              <a:t>sẽ</a:t>
            </a:r>
            <a:r>
              <a:rPr lang="en-US" sz="4000" dirty="0"/>
              <a:t> chi </a:t>
            </a:r>
            <a:r>
              <a:rPr lang="en-US" sz="4000" dirty="0" err="1"/>
              <a:t>tiết</a:t>
            </a:r>
            <a:r>
              <a:rPr lang="en-US" sz="4000" dirty="0"/>
              <a:t> </a:t>
            </a:r>
            <a:r>
              <a:rPr lang="en-US" sz="4000"/>
              <a:t>ở quy </a:t>
            </a:r>
            <a:r>
              <a:rPr lang="en-US" sz="4000" dirty="0" err="1"/>
              <a:t>mô</a:t>
            </a:r>
            <a:r>
              <a:rPr lang="en-US" sz="4000" dirty="0"/>
              <a:t> </a:t>
            </a:r>
            <a:r>
              <a:rPr lang="en-US" sz="4000" err="1"/>
              <a:t>phòng</a:t>
            </a:r>
            <a:r>
              <a:rPr lang="en-US" sz="4000"/>
              <a:t>.</a:t>
            </a:r>
            <a:endParaRPr lang="en-US" sz="4000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2EFC9FC-8DA5-401E-8E11-C4C217DF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045" y="116082"/>
            <a:ext cx="3744468" cy="66568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0666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Woman hiking">
            <a:extLst>
              <a:ext uri="{FF2B5EF4-FFF2-40B4-BE49-F238E27FC236}">
                <a16:creationId xmlns:a16="http://schemas.microsoft.com/office/drawing/2014/main" id="{73DAE110-F0EA-3148-A07C-325BF5660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75" b="7875"/>
          <a:stretch>
            <a:fillRect/>
          </a:stretch>
        </p:blipFill>
        <p:spPr>
          <a:xfrm>
            <a:off x="745066" y="419100"/>
            <a:ext cx="11446933" cy="64389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6F62C9-A1BC-DD47-B0A8-8EF9838D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9" y="3518116"/>
            <a:ext cx="5445858" cy="3308888"/>
          </a:xfrm>
        </p:spPr>
        <p:txBody>
          <a:bodyPr numCol="1" anchor="ctr">
            <a:normAutofit/>
          </a:bodyPr>
          <a:lstStyle/>
          <a:p>
            <a:pPr algn="ctr"/>
            <a:r>
              <a:rPr lang="en-US" sz="4000">
                <a:solidFill>
                  <a:prstClr val="black"/>
                </a:solidFill>
              </a:rPr>
              <a:t>VI. KẾT </a:t>
            </a:r>
            <a:r>
              <a:rPr lang="en-US" sz="4000" dirty="0">
                <a:solidFill>
                  <a:prstClr val="black"/>
                </a:solidFill>
              </a:rPr>
              <a:t>LUẬN </a:t>
            </a:r>
            <a:br>
              <a:rPr lang="en-US" sz="4000" dirty="0">
                <a:solidFill>
                  <a:prstClr val="black"/>
                </a:solidFill>
              </a:rPr>
            </a:br>
            <a:r>
              <a:rPr lang="en-US" sz="4000" dirty="0">
                <a:solidFill>
                  <a:prstClr val="black"/>
                </a:solidFill>
              </a:rPr>
              <a:t>&amp;</a:t>
            </a:r>
            <a:br>
              <a:rPr lang="en-US" sz="4000" dirty="0">
                <a:solidFill>
                  <a:prstClr val="black"/>
                </a:solidFill>
              </a:rPr>
            </a:br>
            <a:r>
              <a:rPr lang="en-US" sz="4000" dirty="0">
                <a:solidFill>
                  <a:prstClr val="black"/>
                </a:solidFill>
              </a:rPr>
              <a:t>H</a:t>
            </a:r>
            <a:r>
              <a:rPr lang="vi-VN" sz="4000" dirty="0">
                <a:solidFill>
                  <a:prstClr val="black"/>
                </a:solidFill>
              </a:rPr>
              <a:t>Ư</a:t>
            </a:r>
            <a:r>
              <a:rPr lang="en-US" sz="4000" dirty="0">
                <a:solidFill>
                  <a:prstClr val="black"/>
                </a:solidFill>
              </a:rPr>
              <a:t>ỚNG PHÁT TRIỂN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WindowsPhone">
            <a:extLst>
              <a:ext uri="{FF2B5EF4-FFF2-40B4-BE49-F238E27FC236}">
                <a16:creationId xmlns:a16="http://schemas.microsoft.com/office/drawing/2014/main" id="{CDDA52DF-EB4E-4070-8920-D3F97AA80329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8727005" y="2"/>
            <a:ext cx="3464995" cy="6857998"/>
            <a:chOff x="2839503" y="1"/>
            <a:chExt cx="3464995" cy="6857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5CE748-A439-4E2B-90C3-E53F39F654B9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72A1FB3-0CF4-4D95-80E5-41F3EC8C8517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0" name="Rounded Rectangle 6">
                  <a:extLst>
                    <a:ext uri="{FF2B5EF4-FFF2-40B4-BE49-F238E27FC236}">
                      <a16:creationId xmlns:a16="http://schemas.microsoft.com/office/drawing/2014/main" id="{0AD1C333-1750-47A4-B463-9A8B4C478886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Rounded Rectangle 7">
                  <a:extLst>
                    <a:ext uri="{FF2B5EF4-FFF2-40B4-BE49-F238E27FC236}">
                      <a16:creationId xmlns:a16="http://schemas.microsoft.com/office/drawing/2014/main" id="{9169121C-3756-4463-9279-2B7E46517B0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2BD9447-FDB6-49C5-8E8A-2C8A9CF88791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Left Arrow 9">
                  <a:extLst>
                    <a:ext uri="{FF2B5EF4-FFF2-40B4-BE49-F238E27FC236}">
                      <a16:creationId xmlns:a16="http://schemas.microsoft.com/office/drawing/2014/main" id="{1F94FF36-DC4C-46F3-BB4A-3DA274DF70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2682D8D-201A-408F-8997-529F9738C2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6" name="Flowchart: Stored Data 15">
                    <a:extLst>
                      <a:ext uri="{FF2B5EF4-FFF2-40B4-BE49-F238E27FC236}">
                        <a16:creationId xmlns:a16="http://schemas.microsoft.com/office/drawing/2014/main" id="{51B0BE50-0F16-49D3-A127-6E5C93824AA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Flowchart: Stored Data 16">
                    <a:extLst>
                      <a:ext uri="{FF2B5EF4-FFF2-40B4-BE49-F238E27FC236}">
                        <a16:creationId xmlns:a16="http://schemas.microsoft.com/office/drawing/2014/main" id="{B6DA633A-4103-42F8-B610-2F297226742F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" name="Flowchart: Stored Data 17">
                    <a:extLst>
                      <a:ext uri="{FF2B5EF4-FFF2-40B4-BE49-F238E27FC236}">
                        <a16:creationId xmlns:a16="http://schemas.microsoft.com/office/drawing/2014/main" id="{1150EECB-FC7A-4147-A0A6-637B9DA8186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Flowchart: Stored Data 18">
                    <a:extLst>
                      <a:ext uri="{FF2B5EF4-FFF2-40B4-BE49-F238E27FC236}">
                        <a16:creationId xmlns:a16="http://schemas.microsoft.com/office/drawing/2014/main" id="{E1FD35E7-01CF-4AF9-AD87-8D9A4FE20BD1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" name="Rounded Rectangle 11">
                  <a:extLst>
                    <a:ext uri="{FF2B5EF4-FFF2-40B4-BE49-F238E27FC236}">
                      <a16:creationId xmlns:a16="http://schemas.microsoft.com/office/drawing/2014/main" id="{8307062F-ADD9-40A4-B5DA-72AF80EEFEBC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4C408B7-BA6F-4821-B863-CA45D6CB7473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DB80AE7A-9C74-4272-AA64-299B445B82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C3EB829-5CA5-41C1-BD3D-7F2030E9A6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779" r="36682"/>
          <a:stretch/>
        </p:blipFill>
        <p:spPr>
          <a:xfrm>
            <a:off x="8942660" y="681036"/>
            <a:ext cx="3038085" cy="48759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A6D6EA-FF4C-4923-9A79-6EA1A7FC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85" y="1070996"/>
            <a:ext cx="3871340" cy="727075"/>
          </a:xfrm>
        </p:spPr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3F94-105B-498D-8227-D700D0D64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085" y="2315791"/>
            <a:ext cx="7658231" cy="3442951"/>
          </a:xfrm>
        </p:spPr>
        <p:txBody>
          <a:bodyPr>
            <a:normAutofit/>
          </a:bodyPr>
          <a:lstStyle/>
          <a:p>
            <a:pPr algn="just"/>
            <a:r>
              <a:rPr lang="en-US" sz="3600"/>
              <a:t>Hiển thị vị trí các chặng tiếp theo trên màn hình điện thoại khi lia camera qua lại.</a:t>
            </a:r>
          </a:p>
          <a:p>
            <a:pPr algn="just"/>
            <a:r>
              <a:rPr lang="en-US" sz="3600"/>
              <a:t>Sử dụng công nghệ thực tế tăng c</a:t>
            </a:r>
            <a:r>
              <a:rPr lang="vi-VN" sz="3600"/>
              <a:t>ư</a:t>
            </a:r>
            <a:r>
              <a:rPr lang="en-US" sz="3600"/>
              <a:t>ờng để vẽ các đối t</a:t>
            </a:r>
            <a:r>
              <a:rPr lang="vi-VN" sz="3600"/>
              <a:t>ư</a:t>
            </a:r>
            <a:r>
              <a:rPr lang="en-US" sz="3600"/>
              <a:t>ợng lên camera.</a:t>
            </a:r>
          </a:p>
        </p:txBody>
      </p:sp>
      <p:grpSp>
        <p:nvGrpSpPr>
          <p:cNvPr id="21" name="MapMarker">
            <a:extLst>
              <a:ext uri="{FF2B5EF4-FFF2-40B4-BE49-F238E27FC236}">
                <a16:creationId xmlns:a16="http://schemas.microsoft.com/office/drawing/2014/main" id="{97A73764-49D9-46F0-8140-365350056595}"/>
              </a:ext>
            </a:extLst>
          </p:cNvPr>
          <p:cNvGrpSpPr>
            <a:grpSpLocks noChangeAspect="1"/>
          </p:cNvGrpSpPr>
          <p:nvPr>
            <p:custDataLst>
              <p:custData r:id="rId2"/>
            </p:custDataLst>
          </p:nvPr>
        </p:nvGrpSpPr>
        <p:grpSpPr>
          <a:xfrm>
            <a:off x="9049243" y="2935247"/>
            <a:ext cx="287705" cy="287705"/>
            <a:chOff x="3669395" y="3536182"/>
            <a:chExt cx="287705" cy="287705"/>
          </a:xfrm>
        </p:grpSpPr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08660C98-E07F-49DD-AFCF-ABEA89B2CC3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EA0BD3F-0D97-4D0D-A48B-B8B9DD7DA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50" kern="0">
                  <a:solidFill>
                    <a:srgbClr val="FFFFFF"/>
                  </a:solidFill>
                  <a:latin typeface="Segoe UI"/>
                </a:rPr>
                <a:t>B1</a:t>
              </a: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MapMarker">
            <a:extLst>
              <a:ext uri="{FF2B5EF4-FFF2-40B4-BE49-F238E27FC236}">
                <a16:creationId xmlns:a16="http://schemas.microsoft.com/office/drawing/2014/main" id="{56317BFB-8A75-4987-B88C-F4231E3ED9AD}"/>
              </a:ext>
            </a:extLst>
          </p:cNvPr>
          <p:cNvGrpSpPr>
            <a:grpSpLocks noChangeAspect="1"/>
          </p:cNvGrpSpPr>
          <p:nvPr>
            <p:custDataLst>
              <p:custData r:id="rId3"/>
            </p:custDataLst>
          </p:nvPr>
        </p:nvGrpSpPr>
        <p:grpSpPr>
          <a:xfrm>
            <a:off x="10747379" y="2875661"/>
            <a:ext cx="287705" cy="287705"/>
            <a:chOff x="3669395" y="3536182"/>
            <a:chExt cx="287705" cy="287705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F89BA6C9-4656-4335-AF97-DEE57A179F1A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0F6D48-CC12-4FA2-A5DD-55D7A5462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C9</a:t>
              </a:r>
            </a:p>
          </p:txBody>
        </p:sp>
      </p:grpSp>
      <p:grpSp>
        <p:nvGrpSpPr>
          <p:cNvPr id="27" name="MapMarker">
            <a:extLst>
              <a:ext uri="{FF2B5EF4-FFF2-40B4-BE49-F238E27FC236}">
                <a16:creationId xmlns:a16="http://schemas.microsoft.com/office/drawing/2014/main" id="{03118E7A-1457-4A97-A9F8-693CC8A45AC0}"/>
              </a:ext>
            </a:extLst>
          </p:cNvPr>
          <p:cNvGrpSpPr>
            <a:grpSpLocks noChangeAspect="1"/>
          </p:cNvGrpSpPr>
          <p:nvPr>
            <p:custDataLst>
              <p:custData r:id="rId4"/>
            </p:custDataLst>
          </p:nvPr>
        </p:nvGrpSpPr>
        <p:grpSpPr>
          <a:xfrm>
            <a:off x="11678339" y="3017716"/>
            <a:ext cx="287705" cy="287705"/>
            <a:chOff x="3669395" y="3536182"/>
            <a:chExt cx="287705" cy="287705"/>
          </a:xfrm>
        </p:grpSpPr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958A3D24-F9EF-4CB0-878C-A11C971E75A2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669395" y="3536182"/>
              <a:ext cx="287705" cy="287705"/>
            </a:xfrm>
            <a:prstGeom prst="teardrop">
              <a:avLst>
                <a:gd name="adj" fmla="val 152462"/>
              </a:avLst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89E12E2-530D-4FD2-BC15-199564CC6A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757" y="3568747"/>
              <a:ext cx="218980" cy="218980"/>
            </a:xfrm>
            <a:prstGeom prst="ellipse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50" kern="0" dirty="0">
                  <a:solidFill>
                    <a:srgbClr val="FFFFFF"/>
                  </a:solidFill>
                  <a:latin typeface="Segoe UI"/>
                </a:rPr>
                <a:t>C4</a:t>
              </a:r>
              <a:endPara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837C323-D33A-440A-B737-F41582AF481F}"/>
              </a:ext>
            </a:extLst>
          </p:cNvPr>
          <p:cNvSpPr txBox="1"/>
          <p:nvPr/>
        </p:nvSpPr>
        <p:spPr>
          <a:xfrm>
            <a:off x="8927674" y="3373977"/>
            <a:ext cx="6979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75m</a:t>
            </a:r>
          </a:p>
          <a:p>
            <a:pPr algn="ctr"/>
            <a:r>
              <a:rPr lang="en-US" sz="1400"/>
              <a:t>B1-505</a:t>
            </a:r>
            <a:endParaRPr 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10D7AF-A896-4D27-B080-70A2CB0F988E}"/>
              </a:ext>
            </a:extLst>
          </p:cNvPr>
          <p:cNvSpPr txBox="1"/>
          <p:nvPr/>
        </p:nvSpPr>
        <p:spPr>
          <a:xfrm>
            <a:off x="10490571" y="3321924"/>
            <a:ext cx="8013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108m</a:t>
            </a:r>
          </a:p>
          <a:p>
            <a:r>
              <a:rPr lang="en-US" sz="1600"/>
              <a:t>C9-102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5245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45AC76F-DBAB-4DFA-B7A5-702E17744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1AE63C-2A7E-4AE7-A9DC-EB8BBC34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II. QUY TRÌNH NGHIỆP VỤ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845FC-5054-417A-88E6-676CB9596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vi-VN" sz="3200"/>
              <a:t>Trường ĐHBK tổ chức ngày hội </a:t>
            </a:r>
            <a:r>
              <a:rPr lang="vi-VN" sz="3200">
                <a:solidFill>
                  <a:srgbClr val="FF0000"/>
                </a:solidFill>
              </a:rPr>
              <a:t>open day</a:t>
            </a:r>
            <a:r>
              <a:rPr lang="en-US" sz="3200"/>
              <a:t> và danh sách tour đi kèm</a:t>
            </a:r>
            <a:r>
              <a:rPr lang="vi-VN" sz="3200"/>
              <a:t>.</a:t>
            </a:r>
            <a:endParaRPr lang="en-US" sz="3200"/>
          </a:p>
          <a:p>
            <a:pPr>
              <a:lnSpc>
                <a:spcPct val="120000"/>
              </a:lnSpc>
            </a:pPr>
            <a:r>
              <a:rPr lang="en-US" sz="3200"/>
              <a:t>Các tr</a:t>
            </a:r>
            <a:r>
              <a:rPr lang="vi-VN" sz="3200"/>
              <a:t>ư</a:t>
            </a:r>
            <a:r>
              <a:rPr lang="en-US" sz="3200"/>
              <a:t>ờng THPT chọn các tour và phổ biến cho các lớp.</a:t>
            </a:r>
          </a:p>
          <a:p>
            <a:pPr>
              <a:lnSpc>
                <a:spcPct val="120000"/>
              </a:lnSpc>
            </a:pPr>
            <a:r>
              <a:rPr lang="en-US" sz="3200"/>
              <a:t>Các bạn học sinh vào đ</a:t>
            </a:r>
            <a:r>
              <a:rPr lang="vi-VN" sz="3200"/>
              <a:t>ư</a:t>
            </a:r>
            <a:r>
              <a:rPr lang="en-US" sz="3200"/>
              <a:t>ờng link đăng ký để </a:t>
            </a:r>
            <a:r>
              <a:rPr lang="en-US" sz="3200">
                <a:solidFill>
                  <a:srgbClr val="FF0000"/>
                </a:solidFill>
              </a:rPr>
              <a:t>đăng ký</a:t>
            </a:r>
            <a:r>
              <a:rPr lang="en-US" sz="3200"/>
              <a:t> tài khoản.</a:t>
            </a:r>
          </a:p>
          <a:p>
            <a:pPr>
              <a:lnSpc>
                <a:spcPct val="120000"/>
              </a:lnSpc>
            </a:pPr>
            <a:r>
              <a:rPr lang="en-US" sz="3200"/>
              <a:t>Tr</a:t>
            </a:r>
            <a:r>
              <a:rPr lang="vi-VN" sz="3200"/>
              <a:t>ư</a:t>
            </a:r>
            <a:r>
              <a:rPr lang="en-US" sz="3200"/>
              <a:t>ờng ĐHBK tạo tài khoản và cấp </a:t>
            </a:r>
            <a:r>
              <a:rPr lang="en-US" sz="3200">
                <a:solidFill>
                  <a:srgbClr val="FF0000"/>
                </a:solidFill>
              </a:rPr>
              <a:t>ứng dụng BKOD </a:t>
            </a:r>
            <a:r>
              <a:rPr lang="en-US" sz="3200"/>
              <a:t>cho các bạn học sinh.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415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around each other&#10;&#10;Description automatically generated">
            <a:extLst>
              <a:ext uri="{FF2B5EF4-FFF2-40B4-BE49-F238E27FC236}">
                <a16:creationId xmlns:a16="http://schemas.microsoft.com/office/drawing/2014/main" id="{F4F3E5AB-2540-4FB2-9EB7-4AAF4EA5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452" y="1922214"/>
            <a:ext cx="6320548" cy="49357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1AE63C-2A7E-4AE7-A9DC-EB8BBC34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79" y="365125"/>
            <a:ext cx="8604744" cy="72707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CÁC ĐỐI T</a:t>
            </a:r>
            <a:r>
              <a:rPr lang="vi-VN" sz="4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 SỬ DỤNG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845FC-5054-417A-88E6-676CB959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419" y="1413353"/>
            <a:ext cx="5049033" cy="544464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Học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huynh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sinh.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lab demo</a:t>
            </a:r>
          </a:p>
          <a:p>
            <a:pPr lvl="1">
              <a:lnSpc>
                <a:spcPct val="11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thăm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chặt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quan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bỏ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động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hoặc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tìm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thấy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địa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điểm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6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EE15553-5FEE-4B02-9BDB-A472FCE15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39"/>
          <a:stretch/>
        </p:blipFill>
        <p:spPr>
          <a:xfrm>
            <a:off x="838200" y="1"/>
            <a:ext cx="113538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1D10-C1A1-451F-A9A9-3F495DC9F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939" y="4419599"/>
            <a:ext cx="8431061" cy="24384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b="1" spc="-15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 thông tin của Bách Khoa OpenDay	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Open Day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http://ts.hust.edu.vn/index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.php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OpenDay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http://bit.ly/DangKyTraiNghiemHUST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22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8ABBDA-539A-4484-9BC6-39D4A2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IV. CÔNG   </a:t>
            </a:r>
            <a:r>
              <a:rPr lang="en-US" dirty="0"/>
              <a:t>NGHỆ</a:t>
            </a:r>
          </a:p>
        </p:txBody>
      </p:sp>
    </p:spTree>
    <p:extLst>
      <p:ext uri="{BB962C8B-B14F-4D97-AF65-F5344CB8AC3E}">
        <p14:creationId xmlns:p14="http://schemas.microsoft.com/office/powerpoint/2010/main" val="267105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054A9D05-9F68-4BFC-9A4F-58325D0FD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4" b="9076"/>
          <a:stretch/>
        </p:blipFill>
        <p:spPr>
          <a:xfrm>
            <a:off x="734518" y="1"/>
            <a:ext cx="11457482" cy="68580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5252" y="4242216"/>
            <a:ext cx="4843375" cy="251085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>
            <a:normAutofit fontScale="92500" lnSpcReduction="20000"/>
          </a:bodyPr>
          <a:lstStyle/>
          <a:p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client: Android Studio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 đồ: Google Map API</a:t>
            </a:r>
          </a:p>
          <a:p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Server: NodeJS - system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.techlinkvn.com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SQL-Server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tiếp: Socket.io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8ABBDA-539A-4484-9BC6-39D4A2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V. PHÂN  </a:t>
            </a:r>
            <a:r>
              <a:rPr lang="en-US" dirty="0"/>
              <a:t>TÍCH</a:t>
            </a:r>
            <a:br>
              <a:rPr lang="en-US" dirty="0"/>
            </a:br>
            <a:r>
              <a:rPr lang="en-US" dirty="0"/>
              <a:t>THIẾT  KẾ</a:t>
            </a:r>
          </a:p>
        </p:txBody>
      </p:sp>
    </p:spTree>
    <p:extLst>
      <p:ext uri="{BB962C8B-B14F-4D97-AF65-F5344CB8AC3E}">
        <p14:creationId xmlns:p14="http://schemas.microsoft.com/office/powerpoint/2010/main" val="72710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_Presentation_AS_v6" id="{45D4B8F3-A2A1-4EBC-921A-C97968B9D8A4}" vid="{C51C3324-A74D-46A2-9E07-E5E2BD85B3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0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1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Control xmlns="http://schemas.microsoft.com/VisualStudio/2011/storyboarding/control">
  <Id Name="System.Storyboarding.WindowsApps.WindowsAppsToggleOff" Revision="1" Stencil="System.Storyboarding.WindowsApps" StencilVersion="0.1"/>
</Control>
</file>

<file path=customXml/item1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16.xml><?xml version="1.0" encoding="utf-8"?>
<Control xmlns="http://schemas.microsoft.com/VisualStudio/2011/storyboarding/control">
  <Id Name="52e286dd-0cd1-4652-aba9-27453f6419dc" Revision="1" Stencil="664cf0ef-d7d9-449b-a991-5016d638c954" StencilVersion="1.0"/>
</Control>
</file>

<file path=customXml/item1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8.xml><?xml version="1.0" encoding="utf-8"?>
<Control xmlns="http://schemas.microsoft.com/VisualStudio/2011/storyboarding/control">
  <Id Name="System.Storyboarding.WindowsApps.WindowsAppsToggleOff" Revision="1" Stencil="System.Storyboarding.WindowsApps" StencilVersion="0.1"/>
</Control>
</file>

<file path=customXml/item1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20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2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2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6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2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30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Media.StreetMap" Revision="1" Stencil="System.Storyboarding.Media" StencilVersion="0.1"/>
</Control>
</file>

<file path=customXml/item33.xml><?xml version="1.0" encoding="utf-8"?>
<Control xmlns="http://schemas.microsoft.com/VisualStudio/2011/storyboarding/control">
  <Id Name="System.Storyboarding.Media.StreetMap" Revision="1" Stencil="System.Storyboarding.Media" StencilVersion="0.1"/>
</Control>
</file>

<file path=customXml/item3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8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40.xml><?xml version="1.0" encoding="utf-8"?>
<Control xmlns="http://schemas.microsoft.com/VisualStudio/2011/storyboarding/control">
  <Id Name="System.Storyboarding.WindowsApps.WindowsAppsToggleOff" Revision="1" Stencil="System.Storyboarding.WindowsApps" StencilVersion="0.1"/>
</Control>
</file>

<file path=customXml/item4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42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43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44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5.xml><?xml version="1.0" encoding="utf-8"?>
<Control xmlns="http://schemas.microsoft.com/VisualStudio/2011/storyboarding/control">
  <Id Name="System.Storyboarding.Media.StreetMap" Revision="1" Stencil="System.Storyboarding.Media" StencilVersion="0.1"/>
</Control>
</file>

<file path=customXml/item46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4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4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51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2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53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7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8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59.xml><?xml version="1.0" encoding="utf-8"?>
<Control xmlns="http://schemas.microsoft.com/VisualStudio/2011/storyboarding/control">
  <Id Name="System.Storyboarding.Media.MapMarker" Revision="1" Stencil="System.Storyboarding.Media" StencilVersion="0.1"/>
</Control>
</file>

<file path=customXml/item6.xml><?xml version="1.0" encoding="utf-8"?>
<Control xmlns="http://schemas.microsoft.com/VisualStudio/2011/storyboarding/control">
  <Id Name="System.Storyboarding.WindowsApps.WindowsAppsToggleOff" Revision="1" Stencil="System.Storyboarding.WindowsApps" StencilVersion="0.1"/>
</Control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8.xml><?xml version="1.0" encoding="utf-8"?>
<Control xmlns="http://schemas.microsoft.com/VisualStudio/2011/storyboarding/control">
  <Id Name="System.Storyboarding.Media.StreetMap" Revision="1" Stencil="System.Storyboarding.Media" StencilVersion="0.1"/>
</Control>
</file>

<file path=customXml/item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Props1.xml><?xml version="1.0" encoding="utf-8"?>
<ds:datastoreItem xmlns:ds="http://schemas.openxmlformats.org/officeDocument/2006/customXml" ds:itemID="{217B7B12-DA59-4D12-AFAF-5A3E7FE2375C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C0164A5B-BB26-4B84-B7A7-C08CB66AB835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2BB0399D-44FA-4DFB-9FD1-C65D2B4A4ABD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E5C955EB-93D1-42BC-87D5-6D8F623BCB4B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CCD2768B-B023-4939-9C8B-085BAD98937E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55C33590-1666-4268-B7EE-CB950CF560DF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39491EC3-A5E5-47D9-B24D-FB2F6F51983E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144BA686-107A-475F-AE93-FFC80FD01C56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B05E3CA2-A4EA-47F1-A362-D62A6FDD99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8.xml><?xml version="1.0" encoding="utf-8"?>
<ds:datastoreItem xmlns:ds="http://schemas.openxmlformats.org/officeDocument/2006/customXml" ds:itemID="{B6ADBE1D-3182-40FE-BA6D-520B7BBDF31B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7198D951-EB90-4238-8223-14325449642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2ABDC81-CE7E-470A-9F52-AEC1E6B40531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F298BF5A-2BBA-4823-AD4D-8E04E9FD21BE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1F3F36E5-7191-448B-B0E4-5B322C318304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FD2AFA48-60D0-471A-B31B-028FC0AAAA42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641B25BA-9704-4AFE-A848-816CF089170A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70379CA4-EB84-4585-BCA6-7970A550C5A8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5BF46347-B5EB-48E8-9372-875A0E584A0A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BC3C4F88-9F97-4A74-9D1C-70215AC4B9E9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6DA31FD8-88AE-4C19-8A4D-B7EAC306E994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73CFC301-2623-4848-B82B-95A745B8798F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BA55750F-98D6-477E-94F6-2F0C316844A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6018D23-757F-4829-B2C9-8042C3E98BDB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5BA7BF15-63E1-474E-AE53-7457586F7F04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4382A223-19C5-493D-AA14-C2997141015C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55D19446-CF8C-4B8B-B681-A68220174982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C3DDFCF6-E26C-47DF-9A12-9375CBAC0B04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79A5C35C-4D2C-48FA-A993-6DA50417A5A2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CBE9A36F-8056-4B6D-B2AD-38ECE690DCF9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E6AAEFD0-A627-4069-8CF4-4E6867F00636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33EDC7F5-D82E-4743-9E59-809887814B56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AA688779-22DB-4687-BD4C-B965A545FDE5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028F2A0D-5490-48C0-92C8-227F0561C62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22271091-DDCE-44B5-B608-BB96BCA0C299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EDB7FAD1-895D-4219-9997-84FFFD4FEA8E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63068F33-D442-4B3E-B6A8-FA1D478630FF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7CE5EB8D-B168-45CA-B67B-E889D173A213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28FBBAAA-E1B0-419A-8DD5-11223A76F39F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DFF6CFF2-2DA2-402D-91E3-8A1028BB995B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439D677F-1E3C-4501-A964-580B4257EF55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D3922FAB-1BDE-4FF6-9164-26369FC7E17B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E51842AA-1ACD-4794-86AC-4EEED7458BF0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CE585542-8437-46BB-AB1F-35BDFCC55B06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C50B4475-8392-4FC7-8192-AF42F9276DCC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15A7A972-51E0-47AF-97FA-389D44226B95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4A649A76-4E3D-48B2-A4BA-CE3138415140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C9749C44-2A0B-42A6-850A-5D3C8E5D2932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FE432EA2-88D1-4E25-A780-39040C41E3EE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EC98DA08-763B-42C0-B093-8CCC661131F9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AEA59237-3FC0-4E27-9D7E-0EE74A8EB05B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BB13A1E5-6752-4F42-9C68-5F5155D1D8E7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38CCC8BB-6FCA-4AB6-995D-12C2E240E041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036F57A4-1C1E-4AD8-9ACB-C8746255C746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B9641416-9510-4479-8AA6-37ECA331F8F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D600C8D-D60A-4B4D-9323-F919D0471991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3CE89EE4-AB27-4D78-BC07-4F732FD20DC8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6dc4bcd6-49db-4c07-9060-8acfc67cef9f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http://schemas.microsoft.com/sharepoint/v3"/>
  </ds:schemaRefs>
</ds:datastoreItem>
</file>

<file path=customXml/itemProps8.xml><?xml version="1.0" encoding="utf-8"?>
<ds:datastoreItem xmlns:ds="http://schemas.openxmlformats.org/officeDocument/2006/customXml" ds:itemID="{4E080D2B-8C9B-488D-9105-D826048596DB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10134BA6-C3CC-489F-BD0A-ED489482E08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0</TotalTime>
  <Words>1637</Words>
  <Application>Microsoft Office PowerPoint</Application>
  <PresentationFormat>Widescreen</PresentationFormat>
  <Paragraphs>260</Paragraphs>
  <Slides>38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Calibri</vt:lpstr>
      <vt:lpstr>Courier New</vt:lpstr>
      <vt:lpstr>Gill Sans MT</vt:lpstr>
      <vt:lpstr>Gill Sans Nova Light</vt:lpstr>
      <vt:lpstr>Helvetica Light</vt:lpstr>
      <vt:lpstr>Segoe</vt:lpstr>
      <vt:lpstr>Segoe UI</vt:lpstr>
      <vt:lpstr>Times New Roman</vt:lpstr>
      <vt:lpstr>Office Theme</vt:lpstr>
      <vt:lpstr>Document</vt:lpstr>
      <vt:lpstr>Microsoft Word Document</vt:lpstr>
      <vt:lpstr>Xây dựng ứng dụng di động Bách Khoa Open Day </vt:lpstr>
      <vt:lpstr>PowerPoint Presentation</vt:lpstr>
      <vt:lpstr>   I. Mục tiêu - Giúp các bạn học sinh:   + Tham quan trường (bản đồ, lộ trình,…)   + Xem tin tức   + Giải đáp thắc mắc</vt:lpstr>
      <vt:lpstr>II. QUY TRÌNH NGHIỆP VỤ</vt:lpstr>
      <vt:lpstr>III. CÁC ĐỐI TƯỢNG SỬ DỤNG</vt:lpstr>
      <vt:lpstr>PowerPoint Presentation</vt:lpstr>
      <vt:lpstr>IV. CÔNG   NGHỆ</vt:lpstr>
      <vt:lpstr>PowerPoint Presentation</vt:lpstr>
      <vt:lpstr>V. PHÂN  TÍCH THIẾT  KẾ</vt:lpstr>
      <vt:lpstr>Sơ đồ chức năng</vt:lpstr>
      <vt:lpstr>Các use case</vt:lpstr>
      <vt:lpstr>PowerPoint Presentation</vt:lpstr>
      <vt:lpstr>PowerPoint Presentation</vt:lpstr>
      <vt:lpstr>Yêu cầu chức năng</vt:lpstr>
      <vt:lpstr>Database</vt:lpstr>
      <vt:lpstr>Thuật toán cốt lõi</vt:lpstr>
      <vt:lpstr>PowerPoint Presentation</vt:lpstr>
      <vt:lpstr>PowerPoint Presentation</vt:lpstr>
      <vt:lpstr>Mô hình tổng thể các thiết bị trong hê  thống</vt:lpstr>
      <vt:lpstr>Quy trình khởi động ứng dụng</vt:lpstr>
      <vt:lpstr>Các giao thức</vt:lpstr>
      <vt:lpstr>Các gói tin</vt:lpstr>
      <vt:lpstr>PowerPoint Presentation</vt:lpstr>
      <vt:lpstr>PowerPoint Presentation</vt:lpstr>
      <vt:lpstr>Chức năng đăng nhập</vt:lpstr>
      <vt:lpstr>Chức năng tin tức</vt:lpstr>
      <vt:lpstr>Chức năng lịch trình</vt:lpstr>
      <vt:lpstr>Chức năng chat</vt:lpstr>
      <vt:lpstr>Chức năng bản đồ</vt:lpstr>
      <vt:lpstr>VI. KẾT QUẢ</vt:lpstr>
      <vt:lpstr>PowerPoint Presentation</vt:lpstr>
      <vt:lpstr>PowerPoint Presentation</vt:lpstr>
      <vt:lpstr>Giao diện lịch trình</vt:lpstr>
      <vt:lpstr>Giao diện chat</vt:lpstr>
      <vt:lpstr>Giao diện bản đồ</vt:lpstr>
      <vt:lpstr>VI. KẾT LUẬN  &amp; HƯỚNG PHÁT TRIỂN</vt:lpstr>
      <vt:lpstr>Chức năng AR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2019-02-12T07:00:34Z</dcterms:created>
  <dcterms:modified xsi:type="dcterms:W3CDTF">2019-06-08T08:20:43Z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Tfs.IsStoryboard">
    <vt:bool>true</vt:bool>
  </property>
</Properties>
</file>